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46" r:id="rId1"/>
  </p:sldMasterIdLst>
  <p:notesMasterIdLst>
    <p:notesMasterId r:id="rId15"/>
  </p:notesMasterIdLst>
  <p:sldIdLst>
    <p:sldId id="256" r:id="rId2"/>
    <p:sldId id="260" r:id="rId3"/>
    <p:sldId id="317" r:id="rId4"/>
    <p:sldId id="318" r:id="rId5"/>
    <p:sldId id="326" r:id="rId6"/>
    <p:sldId id="320" r:id="rId7"/>
    <p:sldId id="321" r:id="rId8"/>
    <p:sldId id="322" r:id="rId9"/>
    <p:sldId id="323" r:id="rId10"/>
    <p:sldId id="327" r:id="rId11"/>
    <p:sldId id="328" r:id="rId12"/>
    <p:sldId id="324" r:id="rId13"/>
    <p:sldId id="329" r:id="rId14"/>
  </p:sldIdLst>
  <p:sldSz cx="9753600" cy="7315200"/>
  <p:notesSz cx="6797675" cy="9982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78060" autoAdjust="0"/>
  </p:normalViewPr>
  <p:slideViewPr>
    <p:cSldViewPr>
      <p:cViewPr varScale="1">
        <p:scale>
          <a:sx n="75" d="100"/>
          <a:sy n="75" d="100"/>
        </p:scale>
        <p:origin x="792" y="68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217" cy="500411"/>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0246" y="1"/>
            <a:ext cx="2946324" cy="500411"/>
          </a:xfrm>
          <a:prstGeom prst="rect">
            <a:avLst/>
          </a:prstGeom>
        </p:spPr>
        <p:txBody>
          <a:bodyPr vert="horz" lIns="91440" tIns="45720" rIns="91440" bIns="45720" rtlCol="0"/>
          <a:lstStyle>
            <a:lvl1pPr algn="r">
              <a:defRPr sz="1200"/>
            </a:lvl1pPr>
          </a:lstStyle>
          <a:p>
            <a:fld id="{A5CEDE6A-2AF8-4009-A7D6-3FBFE422867E}" type="datetimeFigureOut">
              <a:rPr lang="en-AU" smtClean="0"/>
              <a:t>06/03/2023</a:t>
            </a:fld>
            <a:endParaRPr lang="en-AU"/>
          </a:p>
        </p:txBody>
      </p:sp>
      <p:sp>
        <p:nvSpPr>
          <p:cNvPr id="4" name="Slide Image Placeholder 3"/>
          <p:cNvSpPr>
            <a:spLocks noGrp="1" noRot="1" noChangeAspect="1"/>
          </p:cNvSpPr>
          <p:nvPr>
            <p:ph type="sldImg" idx="2"/>
          </p:nvPr>
        </p:nvSpPr>
        <p:spPr>
          <a:xfrm>
            <a:off x="1154113" y="1247775"/>
            <a:ext cx="4489450" cy="336867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325" y="4804802"/>
            <a:ext cx="5439026" cy="392962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81792"/>
            <a:ext cx="2945217" cy="500409"/>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0246" y="9481792"/>
            <a:ext cx="2946324" cy="500409"/>
          </a:xfrm>
          <a:prstGeom prst="rect">
            <a:avLst/>
          </a:prstGeom>
        </p:spPr>
        <p:txBody>
          <a:bodyPr vert="horz" lIns="91440" tIns="45720" rIns="91440" bIns="45720" rtlCol="0" anchor="b"/>
          <a:lstStyle>
            <a:lvl1pPr algn="r">
              <a:defRPr sz="1200"/>
            </a:lvl1pPr>
          </a:lstStyle>
          <a:p>
            <a:fld id="{143DE0B2-CA6D-40D6-B425-6F73500B8D44}" type="slidenum">
              <a:rPr lang="en-AU" smtClean="0"/>
              <a:t>‹#›</a:t>
            </a:fld>
            <a:endParaRPr lang="en-AU"/>
          </a:p>
        </p:txBody>
      </p:sp>
    </p:spTree>
    <p:extLst>
      <p:ext uri="{BB962C8B-B14F-4D97-AF65-F5344CB8AC3E}">
        <p14:creationId xmlns:p14="http://schemas.microsoft.com/office/powerpoint/2010/main" val="2490438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a:t>This slide is summarising the scope and drivers of the review.</a:t>
            </a:r>
          </a:p>
          <a:p>
            <a:pPr marL="171450" indent="-171450">
              <a:buFont typeface="Arial" panose="020B0604020202020204" pitchFamily="34" charset="0"/>
              <a:buChar char="•"/>
            </a:pPr>
            <a:r>
              <a:rPr lang="en-AU" dirty="0"/>
              <a:t>The review started with the National Framework for Internship in PGY1 which the AMC developed on behalf of the Medical Board of Australia and implemented in 2014.</a:t>
            </a:r>
          </a:p>
          <a:p>
            <a:pPr marL="171450" indent="-171450">
              <a:buFont typeface="Arial" panose="020B0604020202020204" pitchFamily="34" charset="0"/>
              <a:buChar char="•"/>
            </a:pPr>
            <a:r>
              <a:rPr lang="en-AU" dirty="0"/>
              <a:t>The review of internship scope was expanded in 2020 when Health Ministers appointed the AMC to develop a 2 year Prevocational Capability and Performance Framework, </a:t>
            </a:r>
            <a:r>
              <a:rPr lang="en-AU" dirty="0" err="1"/>
              <a:t>Entrustable</a:t>
            </a:r>
            <a:r>
              <a:rPr lang="en-AU" dirty="0"/>
              <a:t> Professional Activities and E-Portfolio specifications.</a:t>
            </a:r>
          </a:p>
          <a:p>
            <a:pPr marL="171450" indent="-171450">
              <a:buFont typeface="Arial" panose="020B0604020202020204" pitchFamily="34" charset="0"/>
              <a:buChar char="•"/>
            </a:pPr>
            <a:r>
              <a:rPr lang="en-AU" dirty="0"/>
              <a:t>This mandate came from the 2015 COAG Review of Internship.</a:t>
            </a:r>
          </a:p>
          <a:p>
            <a:pPr marL="171450" indent="-171450">
              <a:buFont typeface="Arial" panose="020B0604020202020204" pitchFamily="34" charset="0"/>
              <a:buChar char="•"/>
            </a:pPr>
            <a:r>
              <a:rPr lang="en-AU" dirty="0"/>
              <a:t>The framework has been expanded to include PGY2 as there was inconsistency across Australia with some States and Territories only accrediting training programs for interns.  The point of change to general registration will remain at the end of PGY1 and the intention of PGY2 is for better formalisation and structure around that year, with the option to enter into specialty training in PGY2 where that occurs.</a:t>
            </a:r>
          </a:p>
          <a:p>
            <a:endParaRPr lang="en-AU" dirty="0"/>
          </a:p>
          <a:p>
            <a:endParaRPr lang="en-AU" dirty="0"/>
          </a:p>
        </p:txBody>
      </p:sp>
      <p:sp>
        <p:nvSpPr>
          <p:cNvPr id="4" name="Slide Number Placeholder 3"/>
          <p:cNvSpPr>
            <a:spLocks noGrp="1"/>
          </p:cNvSpPr>
          <p:nvPr>
            <p:ph type="sldNum" sz="quarter" idx="5"/>
          </p:nvPr>
        </p:nvSpPr>
        <p:spPr/>
        <p:txBody>
          <a:bodyPr/>
          <a:lstStyle/>
          <a:p>
            <a:fld id="{143DE0B2-CA6D-40D6-B425-6F73500B8D44}" type="slidenum">
              <a:rPr lang="en-AU" smtClean="0"/>
              <a:t>2</a:t>
            </a:fld>
            <a:endParaRPr lang="en-AU"/>
          </a:p>
        </p:txBody>
      </p:sp>
    </p:spTree>
    <p:extLst>
      <p:ext uri="{BB962C8B-B14F-4D97-AF65-F5344CB8AC3E}">
        <p14:creationId xmlns:p14="http://schemas.microsoft.com/office/powerpoint/2010/main" val="24360846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Prevocational training allows medical graduates to consolidate and apply clinical knowledge and skills while taking increasing responsibility for providing safe, high-quality patient care.  All terms will include quality supervision with feedback and a range of clinical experiences and learning opportunities.</a:t>
            </a:r>
          </a:p>
          <a:p>
            <a:endParaRPr lang="en-AU" dirty="0"/>
          </a:p>
          <a:p>
            <a:r>
              <a:rPr lang="en-AU" dirty="0"/>
              <a:t>Terms may be undertaken across a range of clinical settings and specialty disciplines, providing prevocational doctors with a broad variety of clinical learning opportunities, including different supervision arrangements.</a:t>
            </a:r>
          </a:p>
          <a:p>
            <a:endParaRPr lang="en-AU" dirty="0"/>
          </a:p>
          <a:p>
            <a:r>
              <a:rPr lang="en-AU" dirty="0"/>
              <a:t>1. As with the current prevocational training programs the length of training will remain at a minimum of 47 weeks.</a:t>
            </a:r>
          </a:p>
          <a:p>
            <a:r>
              <a:rPr lang="en-AU" dirty="0"/>
              <a:t>2. For interns, there is a minimum of 4 terms of at least 10 weeks, with current programs providing interns with 5 terms of 8 – 10 weeks.  PGY2s will be required to complete a minimum of 3 terms of at least 10 weeks.</a:t>
            </a:r>
          </a:p>
          <a:p>
            <a:r>
              <a:rPr lang="en-AU" dirty="0"/>
              <a:t>3. Interns can only complete a maximum of 50% of the year in any specialty and 25% in a subspecialty. PGY2s a maximum of 25% subspecialty in a year.</a:t>
            </a:r>
          </a:p>
          <a:p>
            <a:r>
              <a:rPr lang="en-AU" dirty="0"/>
              <a:t>4. Interns and PGY2s will be embedded in clinical teams for at least 50% of the year.</a:t>
            </a:r>
          </a:p>
          <a:p>
            <a:r>
              <a:rPr lang="en-AU" dirty="0"/>
              <a:t>5. Interns can only complete a maximum of 20% and PGY2s a maximum of 25% of the year in service terms e.g. relieving or nights terms.</a:t>
            </a:r>
          </a:p>
          <a:p>
            <a:r>
              <a:rPr lang="en-AU" dirty="0"/>
              <a:t>6. Program Content will include generalist experience and foundational skills preparing for future practice.  Exposure to clinical care of patients in each of the following (1 or 2 per term):</a:t>
            </a:r>
          </a:p>
          <a:p>
            <a:pPr marL="685800" lvl="1" indent="-228600">
              <a:buFont typeface="+mj-lt"/>
              <a:buAutoNum type="alphaLcPeriod"/>
            </a:pPr>
            <a:r>
              <a:rPr lang="en-AU" dirty="0"/>
              <a:t>Undifferentiated Illness patient care</a:t>
            </a:r>
          </a:p>
          <a:p>
            <a:pPr marL="685800" lvl="1" indent="-228600">
              <a:buFont typeface="+mj-lt"/>
              <a:buAutoNum type="alphaLcPeriod"/>
            </a:pPr>
            <a:r>
              <a:rPr lang="en-AU" dirty="0"/>
              <a:t>Chronic Illness patient care</a:t>
            </a:r>
          </a:p>
          <a:p>
            <a:pPr marL="685800" lvl="1" indent="-228600">
              <a:buFont typeface="+mj-lt"/>
              <a:buAutoNum type="alphaLcPeriod"/>
            </a:pPr>
            <a:r>
              <a:rPr lang="en-AU" dirty="0"/>
              <a:t>Acute and Critical Illness patient care</a:t>
            </a:r>
          </a:p>
          <a:p>
            <a:pPr marL="685800" lvl="1" indent="-228600">
              <a:buFont typeface="+mj-lt"/>
              <a:buAutoNum type="alphaLcPeriod"/>
            </a:pPr>
            <a:r>
              <a:rPr lang="en-AU" dirty="0"/>
              <a:t>Peri-procedural patient care</a:t>
            </a:r>
          </a:p>
          <a:p>
            <a:endParaRPr lang="en-AU" dirty="0"/>
          </a:p>
          <a:p>
            <a:endParaRPr lang="en-AU" dirty="0"/>
          </a:p>
        </p:txBody>
      </p:sp>
      <p:sp>
        <p:nvSpPr>
          <p:cNvPr id="4" name="Slide Number Placeholder 3"/>
          <p:cNvSpPr>
            <a:spLocks noGrp="1"/>
          </p:cNvSpPr>
          <p:nvPr>
            <p:ph type="sldNum" sz="quarter" idx="5"/>
          </p:nvPr>
        </p:nvSpPr>
        <p:spPr/>
        <p:txBody>
          <a:bodyPr/>
          <a:lstStyle/>
          <a:p>
            <a:fld id="{143DE0B2-CA6D-40D6-B425-6F73500B8D44}" type="slidenum">
              <a:rPr lang="en-AU" smtClean="0"/>
              <a:t>11</a:t>
            </a:fld>
            <a:endParaRPr lang="en-AU"/>
          </a:p>
        </p:txBody>
      </p:sp>
    </p:spTree>
    <p:extLst>
      <p:ext uri="{BB962C8B-B14F-4D97-AF65-F5344CB8AC3E}">
        <p14:creationId xmlns:p14="http://schemas.microsoft.com/office/powerpoint/2010/main" val="19936293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143DE0B2-CA6D-40D6-B425-6F73500B8D44}" type="slidenum">
              <a:rPr lang="en-AU" smtClean="0"/>
              <a:t>13</a:t>
            </a:fld>
            <a:endParaRPr lang="en-AU"/>
          </a:p>
        </p:txBody>
      </p:sp>
    </p:spTree>
    <p:extLst>
      <p:ext uri="{BB962C8B-B14F-4D97-AF65-F5344CB8AC3E}">
        <p14:creationId xmlns:p14="http://schemas.microsoft.com/office/powerpoint/2010/main" val="295882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There are four components of the National Framework</a:t>
            </a:r>
          </a:p>
          <a:p>
            <a:endParaRPr lang="en-AU" dirty="0"/>
          </a:p>
          <a:p>
            <a:pPr marL="228600" indent="-228600">
              <a:buAutoNum type="arabicPeriod"/>
            </a:pPr>
            <a:r>
              <a:rPr lang="en-AU" dirty="0"/>
              <a:t>Training and Assessment – which provides the requirements for prevocational training programs.</a:t>
            </a:r>
          </a:p>
          <a:p>
            <a:pPr marL="685800" lvl="1" indent="-228600">
              <a:buFont typeface="+mj-lt"/>
              <a:buAutoNum type="alphaLcPeriod"/>
            </a:pPr>
            <a:r>
              <a:rPr lang="en-AU" dirty="0"/>
              <a:t>This section describes how doctors are trained and assessed in the first two years after medical school, and set standards that contribute to good quality training.</a:t>
            </a:r>
          </a:p>
          <a:p>
            <a:pPr marL="228600" indent="-228600">
              <a:buAutoNum type="arabicPeriod"/>
            </a:pPr>
            <a:r>
              <a:rPr lang="en-AU" dirty="0"/>
              <a:t>Training Environment – which provides the national standards and requirements for prevocational training program and terms</a:t>
            </a:r>
          </a:p>
          <a:p>
            <a:pPr marL="685800" lvl="1" indent="-228600">
              <a:buFont typeface="+mj-lt"/>
              <a:buAutoNum type="alphaLcPeriod"/>
            </a:pPr>
            <a:r>
              <a:rPr lang="en-AU" dirty="0"/>
              <a:t>This section describes the National Standards and requirements which will be used from 2024 to accredit health services providing training programs for PGY1 and PGY2 doctors.  The Medical Board of Australia’s Registration Standard – Granting general registration as a medical practitioner to Australian and New Zealand medical graduates on completion of intern training, requires this accreditation to grant general registration for medical graduates who complete internship.</a:t>
            </a:r>
          </a:p>
          <a:p>
            <a:pPr marL="228600" indent="-228600">
              <a:buAutoNum type="arabicPeriod"/>
            </a:pPr>
            <a:r>
              <a:rPr lang="en-AU" dirty="0"/>
              <a:t>Quality Assurance – which provides the AMC domains and procedures for assessing and accrediting prevocational training accreditation authorities, which SAMET is one.</a:t>
            </a:r>
          </a:p>
          <a:p>
            <a:pPr marL="228600" indent="-228600">
              <a:buAutoNum type="arabicPeriod"/>
            </a:pPr>
            <a:r>
              <a:rPr lang="en-AU" dirty="0"/>
              <a:t>The fourth component of the AMC Framework is the National </a:t>
            </a:r>
            <a:r>
              <a:rPr lang="en-AU" dirty="0" err="1"/>
              <a:t>ePortfolio</a:t>
            </a:r>
            <a:r>
              <a:rPr lang="en-AU" dirty="0"/>
              <a:t> which is currently undergoing review of detailed specifications, before going out to tender in the next few months.</a:t>
            </a:r>
          </a:p>
        </p:txBody>
      </p:sp>
      <p:sp>
        <p:nvSpPr>
          <p:cNvPr id="4" name="Slide Number Placeholder 3"/>
          <p:cNvSpPr>
            <a:spLocks noGrp="1"/>
          </p:cNvSpPr>
          <p:nvPr>
            <p:ph type="sldNum" sz="quarter" idx="5"/>
          </p:nvPr>
        </p:nvSpPr>
        <p:spPr/>
        <p:txBody>
          <a:bodyPr/>
          <a:lstStyle/>
          <a:p>
            <a:fld id="{143DE0B2-CA6D-40D6-B425-6F73500B8D44}" type="slidenum">
              <a:rPr lang="en-AU" smtClean="0"/>
              <a:t>3</a:t>
            </a:fld>
            <a:endParaRPr lang="en-AU"/>
          </a:p>
        </p:txBody>
      </p:sp>
    </p:spTree>
    <p:extLst>
      <p:ext uri="{BB962C8B-B14F-4D97-AF65-F5344CB8AC3E}">
        <p14:creationId xmlns:p14="http://schemas.microsoft.com/office/powerpoint/2010/main" val="506463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reasons for the change in Prevocational Medical Training are highlighted here.</a:t>
            </a:r>
          </a:p>
        </p:txBody>
      </p:sp>
      <p:sp>
        <p:nvSpPr>
          <p:cNvPr id="4" name="Slide Number Placeholder 3"/>
          <p:cNvSpPr>
            <a:spLocks noGrp="1"/>
          </p:cNvSpPr>
          <p:nvPr>
            <p:ph type="sldNum" sz="quarter" idx="5"/>
          </p:nvPr>
        </p:nvSpPr>
        <p:spPr/>
        <p:txBody>
          <a:bodyPr/>
          <a:lstStyle/>
          <a:p>
            <a:fld id="{143DE0B2-CA6D-40D6-B425-6F73500B8D44}" type="slidenum">
              <a:rPr lang="en-AU" smtClean="0"/>
              <a:t>4</a:t>
            </a:fld>
            <a:endParaRPr lang="en-AU"/>
          </a:p>
        </p:txBody>
      </p:sp>
    </p:spTree>
    <p:extLst>
      <p:ext uri="{BB962C8B-B14F-4D97-AF65-F5344CB8AC3E}">
        <p14:creationId xmlns:p14="http://schemas.microsoft.com/office/powerpoint/2010/main" val="14446042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This provides an overview of the Framework over the two years.</a:t>
            </a:r>
          </a:p>
        </p:txBody>
      </p:sp>
      <p:sp>
        <p:nvSpPr>
          <p:cNvPr id="4" name="Slide Number Placeholder 3"/>
          <p:cNvSpPr>
            <a:spLocks noGrp="1"/>
          </p:cNvSpPr>
          <p:nvPr>
            <p:ph type="sldNum" sz="quarter" idx="5"/>
          </p:nvPr>
        </p:nvSpPr>
        <p:spPr/>
        <p:txBody>
          <a:bodyPr/>
          <a:lstStyle/>
          <a:p>
            <a:fld id="{143DE0B2-CA6D-40D6-B425-6F73500B8D44}" type="slidenum">
              <a:rPr lang="en-AU" smtClean="0"/>
              <a:t>5</a:t>
            </a:fld>
            <a:endParaRPr lang="en-AU"/>
          </a:p>
        </p:txBody>
      </p:sp>
    </p:spTree>
    <p:extLst>
      <p:ext uri="{BB962C8B-B14F-4D97-AF65-F5344CB8AC3E}">
        <p14:creationId xmlns:p14="http://schemas.microsoft.com/office/powerpoint/2010/main" val="19889008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training and assessment component consists of outcome statements, </a:t>
            </a:r>
            <a:r>
              <a:rPr lang="en-AU" dirty="0" err="1"/>
              <a:t>Entrustable</a:t>
            </a:r>
            <a:r>
              <a:rPr lang="en-AU" dirty="0"/>
              <a:t> Professional Activities (EPAs) and Term assessments.  Once the intern completes the first year of training an assessment review panel will certify completion of training requirements and recommend to </a:t>
            </a:r>
            <a:r>
              <a:rPr lang="en-AU" dirty="0" err="1"/>
              <a:t>Ahpra</a:t>
            </a:r>
            <a:r>
              <a:rPr lang="en-AU" dirty="0"/>
              <a:t> general registration of interns. </a:t>
            </a:r>
          </a:p>
          <a:p>
            <a:r>
              <a:rPr lang="en-AU" dirty="0"/>
              <a:t>The plan is to have a National </a:t>
            </a:r>
            <a:r>
              <a:rPr lang="en-AU" dirty="0" err="1"/>
              <a:t>ePortfolio</a:t>
            </a:r>
            <a:r>
              <a:rPr lang="en-AU" dirty="0"/>
              <a:t> which will support the record of training assessments.</a:t>
            </a:r>
          </a:p>
          <a:p>
            <a:endParaRPr lang="en-AU" dirty="0"/>
          </a:p>
          <a:p>
            <a:endParaRPr lang="en-AU" dirty="0"/>
          </a:p>
        </p:txBody>
      </p:sp>
      <p:sp>
        <p:nvSpPr>
          <p:cNvPr id="4" name="Slide Number Placeholder 3"/>
          <p:cNvSpPr>
            <a:spLocks noGrp="1"/>
          </p:cNvSpPr>
          <p:nvPr>
            <p:ph type="sldNum" sz="quarter" idx="5"/>
          </p:nvPr>
        </p:nvSpPr>
        <p:spPr/>
        <p:txBody>
          <a:bodyPr/>
          <a:lstStyle/>
          <a:p>
            <a:fld id="{143DE0B2-CA6D-40D6-B425-6F73500B8D44}" type="slidenum">
              <a:rPr lang="en-AU" smtClean="0"/>
              <a:t>6</a:t>
            </a:fld>
            <a:endParaRPr lang="en-AU"/>
          </a:p>
        </p:txBody>
      </p:sp>
    </p:spTree>
    <p:extLst>
      <p:ext uri="{BB962C8B-B14F-4D97-AF65-F5344CB8AC3E}">
        <p14:creationId xmlns:p14="http://schemas.microsoft.com/office/powerpoint/2010/main" val="29432993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Outcome statements describe the broad and significant capabilities that prevocational doctors should achieve by the end of their PGY1 and PGY2 years. The outcome statements are:</a:t>
            </a:r>
          </a:p>
          <a:p>
            <a:pPr marL="228600" indent="-228600">
              <a:buAutoNum type="arabicPeriod"/>
            </a:pPr>
            <a:r>
              <a:rPr lang="en-AU" dirty="0"/>
              <a:t>Set within 4 domains – Practitioner, Professional and leader, Health advocate and Scientist and scholar.</a:t>
            </a:r>
          </a:p>
          <a:p>
            <a:pPr marL="228600" indent="-228600">
              <a:buAutoNum type="arabicPeriod"/>
            </a:pPr>
            <a:r>
              <a:rPr lang="en-AU" dirty="0"/>
              <a:t>To be achieved by the end of each prevocational year (PGY1 and PGY2).</a:t>
            </a:r>
          </a:p>
          <a:p>
            <a:pPr marL="228600" indent="-228600">
              <a:buAutoNum type="arabicPeriod"/>
            </a:pPr>
            <a:r>
              <a:rPr lang="en-AU" dirty="0"/>
              <a:t>Work-based, person-centred and take into account the prevocational doctor’s increasing responsibility for patient care under supervision.</a:t>
            </a:r>
          </a:p>
          <a:p>
            <a:pPr marL="228600" indent="-228600">
              <a:buAutoNum type="arabicPeriod"/>
            </a:pPr>
            <a:r>
              <a:rPr lang="en-AU" dirty="0"/>
              <a:t>Designed to be sufficiently generic to cover a range of learning environments.</a:t>
            </a:r>
          </a:p>
          <a:p>
            <a:pPr marL="0" indent="0">
              <a:buNone/>
            </a:pPr>
            <a:endParaRPr lang="en-AU" dirty="0"/>
          </a:p>
          <a:p>
            <a:r>
              <a:rPr lang="en-AU" dirty="0"/>
              <a:t>EPAs</a:t>
            </a:r>
          </a:p>
          <a:p>
            <a:r>
              <a:rPr lang="en-AU" dirty="0"/>
              <a:t>The four EPAs describe the essential work undertaken by PGY1 and PGY2 doctors.  They are anchored to the prevocational outcome statements in the same domains and assist in achieving the outcome statements. </a:t>
            </a:r>
          </a:p>
          <a:p>
            <a:pPr marL="228600" indent="-228600">
              <a:buAutoNum type="arabicPeriod"/>
            </a:pPr>
            <a:r>
              <a:rPr lang="en-AU" dirty="0"/>
              <a:t>The four EPAs are Clinical Assessment, Recognition and care of the acutely unwell patient, Prescribing and Team Communication.</a:t>
            </a:r>
          </a:p>
          <a:p>
            <a:pPr marL="0" indent="0">
              <a:buNone/>
            </a:pPr>
            <a:endParaRPr lang="en-AU" dirty="0"/>
          </a:p>
          <a:p>
            <a:endParaRPr lang="en-AU" dirty="0"/>
          </a:p>
        </p:txBody>
      </p:sp>
      <p:sp>
        <p:nvSpPr>
          <p:cNvPr id="4" name="Slide Number Placeholder 3"/>
          <p:cNvSpPr>
            <a:spLocks noGrp="1"/>
          </p:cNvSpPr>
          <p:nvPr>
            <p:ph type="sldNum" sz="quarter" idx="5"/>
          </p:nvPr>
        </p:nvSpPr>
        <p:spPr/>
        <p:txBody>
          <a:bodyPr/>
          <a:lstStyle/>
          <a:p>
            <a:fld id="{143DE0B2-CA6D-40D6-B425-6F73500B8D44}" type="slidenum">
              <a:rPr lang="en-AU" smtClean="0"/>
              <a:t>7</a:t>
            </a:fld>
            <a:endParaRPr lang="en-AU"/>
          </a:p>
        </p:txBody>
      </p:sp>
    </p:spTree>
    <p:extLst>
      <p:ext uri="{BB962C8B-B14F-4D97-AF65-F5344CB8AC3E}">
        <p14:creationId xmlns:p14="http://schemas.microsoft.com/office/powerpoint/2010/main" val="34923915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number of EPA assessments is a minimum of 10 across each year with this achieved by completion of 2 or 3 each term.</a:t>
            </a:r>
          </a:p>
          <a:p>
            <a:r>
              <a:rPr lang="en-AU" dirty="0"/>
              <a:t>EPAs are expected to completed during the routine work of the prevocational doctor with supervisors making a judgement about how safely you can perform your work, and your level of </a:t>
            </a:r>
            <a:r>
              <a:rPr lang="en-AU" dirty="0" err="1"/>
              <a:t>entrusability</a:t>
            </a:r>
            <a:r>
              <a:rPr lang="en-AU" dirty="0"/>
              <a:t>.</a:t>
            </a:r>
          </a:p>
          <a:p>
            <a:r>
              <a:rPr lang="en-AU" dirty="0"/>
              <a:t>EPAs will be able to be assessed by specialists or equivalent and some will be able to be assessed by registrars, nurses, pharmacists and others as appropriate.</a:t>
            </a:r>
          </a:p>
        </p:txBody>
      </p:sp>
      <p:sp>
        <p:nvSpPr>
          <p:cNvPr id="4" name="Slide Number Placeholder 3"/>
          <p:cNvSpPr>
            <a:spLocks noGrp="1"/>
          </p:cNvSpPr>
          <p:nvPr>
            <p:ph type="sldNum" sz="quarter" idx="5"/>
          </p:nvPr>
        </p:nvSpPr>
        <p:spPr/>
        <p:txBody>
          <a:bodyPr/>
          <a:lstStyle/>
          <a:p>
            <a:fld id="{143DE0B2-CA6D-40D6-B425-6F73500B8D44}" type="slidenum">
              <a:rPr lang="en-AU" smtClean="0"/>
              <a:t>8</a:t>
            </a:fld>
            <a:endParaRPr lang="en-AU"/>
          </a:p>
        </p:txBody>
      </p:sp>
    </p:spTree>
    <p:extLst>
      <p:ext uri="{BB962C8B-B14F-4D97-AF65-F5344CB8AC3E}">
        <p14:creationId xmlns:p14="http://schemas.microsoft.com/office/powerpoint/2010/main" val="22895080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An example of how assessments could occur in a term.</a:t>
            </a:r>
          </a:p>
        </p:txBody>
      </p:sp>
      <p:sp>
        <p:nvSpPr>
          <p:cNvPr id="4" name="Slide Number Placeholder 3"/>
          <p:cNvSpPr>
            <a:spLocks noGrp="1"/>
          </p:cNvSpPr>
          <p:nvPr>
            <p:ph type="sldNum" sz="quarter" idx="5"/>
          </p:nvPr>
        </p:nvSpPr>
        <p:spPr/>
        <p:txBody>
          <a:bodyPr/>
          <a:lstStyle/>
          <a:p>
            <a:fld id="{143DE0B2-CA6D-40D6-B425-6F73500B8D44}" type="slidenum">
              <a:rPr lang="en-AU" smtClean="0"/>
              <a:t>9</a:t>
            </a:fld>
            <a:endParaRPr lang="en-AU"/>
          </a:p>
        </p:txBody>
      </p:sp>
    </p:spTree>
    <p:extLst>
      <p:ext uri="{BB962C8B-B14F-4D97-AF65-F5344CB8AC3E}">
        <p14:creationId xmlns:p14="http://schemas.microsoft.com/office/powerpoint/2010/main" val="19693819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Major changes include:</a:t>
            </a:r>
          </a:p>
          <a:p>
            <a:pPr marL="228600" indent="-228600">
              <a:buAutoNum type="arabicPeriod"/>
            </a:pPr>
            <a:r>
              <a:rPr lang="en-AU" dirty="0"/>
              <a:t>Standardised National Standards which will be used by all training prevocational training programs and terms across Australia.</a:t>
            </a:r>
          </a:p>
          <a:p>
            <a:pPr marL="228600" indent="-228600">
              <a:buAutoNum type="arabicPeriod"/>
            </a:pPr>
            <a:r>
              <a:rPr lang="en-AU" dirty="0"/>
              <a:t>Mandated term supervisor training.  This is currently being done in SA, however, it will be standardised across all training organisations across Australia.</a:t>
            </a:r>
          </a:p>
          <a:p>
            <a:pPr marL="228600" indent="-228600">
              <a:buAutoNum type="arabicPeriod"/>
            </a:pPr>
            <a:r>
              <a:rPr lang="en-AU" dirty="0"/>
              <a:t>Strengthened Aboriginal and Torres Strait Islander standards</a:t>
            </a:r>
          </a:p>
          <a:p>
            <a:pPr marL="228600" indent="-228600">
              <a:buAutoNum type="arabicPeriod"/>
            </a:pPr>
            <a:r>
              <a:rPr lang="en-AU" dirty="0"/>
              <a:t>Strengthened wellbeing standards.</a:t>
            </a:r>
          </a:p>
        </p:txBody>
      </p:sp>
      <p:sp>
        <p:nvSpPr>
          <p:cNvPr id="4" name="Slide Number Placeholder 3"/>
          <p:cNvSpPr>
            <a:spLocks noGrp="1"/>
          </p:cNvSpPr>
          <p:nvPr>
            <p:ph type="sldNum" sz="quarter" idx="5"/>
          </p:nvPr>
        </p:nvSpPr>
        <p:spPr/>
        <p:txBody>
          <a:bodyPr/>
          <a:lstStyle/>
          <a:p>
            <a:fld id="{143DE0B2-CA6D-40D6-B425-6F73500B8D44}" type="slidenum">
              <a:rPr lang="en-AU" smtClean="0"/>
              <a:t>10</a:t>
            </a:fld>
            <a:endParaRPr lang="en-AU"/>
          </a:p>
        </p:txBody>
      </p:sp>
    </p:spTree>
    <p:extLst>
      <p:ext uri="{BB962C8B-B14F-4D97-AF65-F5344CB8AC3E}">
        <p14:creationId xmlns:p14="http://schemas.microsoft.com/office/powerpoint/2010/main" val="14012950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175723" y="2545860"/>
            <a:ext cx="7402155" cy="1755648"/>
          </a:xfrm>
          <a:solidFill>
            <a:srgbClr val="FFFFFF"/>
          </a:solidFill>
          <a:ln w="38100">
            <a:solidFill>
              <a:srgbClr val="404040"/>
            </a:solidFill>
          </a:ln>
        </p:spPr>
        <p:txBody>
          <a:bodyPr lIns="274320" rIns="274320" anchor="ctr" anchorCtr="1">
            <a:normAutofit/>
          </a:bodyPr>
          <a:lstStyle>
            <a:lvl1pPr algn="ctr">
              <a:defRPr sz="3733">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156156" y="4642713"/>
            <a:ext cx="5441290" cy="1322554"/>
          </a:xfrm>
          <a:noFill/>
        </p:spPr>
        <p:txBody>
          <a:bodyPr>
            <a:normAutofit/>
          </a:bodyPr>
          <a:lstStyle>
            <a:lvl1pPr marL="0" indent="0" algn="ctr">
              <a:buNone/>
              <a:defRPr sz="2027">
                <a:solidFill>
                  <a:schemeClr val="tx1">
                    <a:lumMod val="75000"/>
                    <a:lumOff val="25000"/>
                  </a:schemeClr>
                </a:solidFill>
              </a:defRPr>
            </a:lvl1pPr>
            <a:lvl2pPr marL="487695" indent="0" algn="ctr">
              <a:buNone/>
              <a:defRPr sz="2027"/>
            </a:lvl2pPr>
            <a:lvl3pPr marL="975390" indent="0" algn="ctr">
              <a:buNone/>
              <a:defRPr sz="1920"/>
            </a:lvl3pPr>
            <a:lvl4pPr marL="1463086" indent="0" algn="ctr">
              <a:buNone/>
              <a:defRPr sz="1707"/>
            </a:lvl4pPr>
            <a:lvl5pPr marL="1950781" indent="0" algn="ctr">
              <a:buNone/>
              <a:defRPr sz="1707"/>
            </a:lvl5pPr>
            <a:lvl6pPr marL="2438476" indent="0" algn="ctr">
              <a:buNone/>
              <a:defRPr sz="1707"/>
            </a:lvl6pPr>
            <a:lvl7pPr marL="2926171" indent="0" algn="ctr">
              <a:buNone/>
              <a:defRPr sz="1707"/>
            </a:lvl7pPr>
            <a:lvl8pPr marL="3413867" indent="0" algn="ctr">
              <a:buNone/>
              <a:defRPr sz="1707"/>
            </a:lvl8pPr>
            <a:lvl9pPr marL="3901562" indent="0" algn="ctr">
              <a:buNone/>
              <a:defRPr sz="1707"/>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t>3/6/2023</a:t>
            </a:fld>
            <a:endParaRPr lang="en-US"/>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B6F15528-21DE-4FAA-801E-634DDDAF4B2B}" type="slidenum">
              <a:rPr lang="en-AU" smtClean="0"/>
              <a:t>‹#›</a:t>
            </a:fld>
            <a:endParaRPr lang="en-AU"/>
          </a:p>
        </p:txBody>
      </p:sp>
    </p:spTree>
    <p:extLst>
      <p:ext uri="{BB962C8B-B14F-4D97-AF65-F5344CB8AC3E}">
        <p14:creationId xmlns:p14="http://schemas.microsoft.com/office/powerpoint/2010/main" val="1939889375"/>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3/6/2023</a:t>
            </a:fld>
            <a:endParaRPr lang="en-US"/>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6F15528-21DE-4FAA-801E-634DDDAF4B2B}" type="slidenum">
              <a:rPr lang="en-AU" smtClean="0"/>
              <a:t>‹#›</a:t>
            </a:fld>
            <a:endParaRPr lang="en-AU"/>
          </a:p>
        </p:txBody>
      </p:sp>
    </p:spTree>
    <p:extLst>
      <p:ext uri="{BB962C8B-B14F-4D97-AF65-F5344CB8AC3E}">
        <p14:creationId xmlns:p14="http://schemas.microsoft.com/office/powerpoint/2010/main" val="3836673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22490" y="999744"/>
            <a:ext cx="1124230" cy="531571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713116" y="999744"/>
            <a:ext cx="5030586" cy="53157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3/6/2023</a:t>
            </a:fld>
            <a:endParaRPr lang="en-US"/>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6F15528-21DE-4FAA-801E-634DDDAF4B2B}" type="slidenum">
              <a:rPr lang="en-AU" smtClean="0"/>
              <a:t>‹#›</a:t>
            </a:fld>
            <a:endParaRPr lang="en-AU"/>
          </a:p>
        </p:txBody>
      </p:sp>
    </p:spTree>
    <p:extLst>
      <p:ext uri="{BB962C8B-B14F-4D97-AF65-F5344CB8AC3E}">
        <p14:creationId xmlns:p14="http://schemas.microsoft.com/office/powerpoint/2010/main" val="2798062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t>3/6/2023</a:t>
            </a:fld>
            <a:endParaRPr lang="en-US"/>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B6F15528-21DE-4FAA-801E-634DDDAF4B2B}" type="slidenum">
              <a:rPr lang="en-AU" smtClean="0"/>
              <a:t>‹#›</a:t>
            </a:fld>
            <a:endParaRPr lang="en-AU"/>
          </a:p>
        </p:txBody>
      </p:sp>
    </p:spTree>
    <p:extLst>
      <p:ext uri="{BB962C8B-B14F-4D97-AF65-F5344CB8AC3E}">
        <p14:creationId xmlns:p14="http://schemas.microsoft.com/office/powerpoint/2010/main" val="3917873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180186" y="2545860"/>
            <a:ext cx="7402982" cy="1755648"/>
          </a:xfrm>
          <a:solidFill>
            <a:srgbClr val="FFFFFF"/>
          </a:solidFill>
          <a:ln w="38100">
            <a:solidFill>
              <a:srgbClr val="404040"/>
            </a:solidFill>
          </a:ln>
        </p:spPr>
        <p:txBody>
          <a:bodyPr lIns="274320" rIns="274320" anchor="ctr" anchorCtr="1">
            <a:normAutofit/>
          </a:bodyPr>
          <a:lstStyle>
            <a:lvl1pPr>
              <a:defRPr sz="3733">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156156" y="4642629"/>
            <a:ext cx="5441290" cy="1349421"/>
          </a:xfrm>
        </p:spPr>
        <p:txBody>
          <a:bodyPr anchor="t" anchorCtr="1">
            <a:normAutofit/>
          </a:bodyPr>
          <a:lstStyle>
            <a:lvl1pPr marL="0" indent="0">
              <a:buNone/>
              <a:defRPr sz="2027">
                <a:solidFill>
                  <a:schemeClr val="tx1"/>
                </a:solidFill>
              </a:defRPr>
            </a:lvl1pPr>
            <a:lvl2pPr marL="487695" indent="0">
              <a:buNone/>
              <a:defRPr sz="2027">
                <a:solidFill>
                  <a:schemeClr val="tx1">
                    <a:tint val="75000"/>
                  </a:schemeClr>
                </a:solidFill>
              </a:defRPr>
            </a:lvl2pPr>
            <a:lvl3pPr marL="975390" indent="0">
              <a:buNone/>
              <a:defRPr sz="1920">
                <a:solidFill>
                  <a:schemeClr val="tx1">
                    <a:tint val="75000"/>
                  </a:schemeClr>
                </a:solidFill>
              </a:defRPr>
            </a:lvl3pPr>
            <a:lvl4pPr marL="1463086" indent="0">
              <a:buNone/>
              <a:defRPr sz="1707">
                <a:solidFill>
                  <a:schemeClr val="tx1">
                    <a:tint val="75000"/>
                  </a:schemeClr>
                </a:solidFill>
              </a:defRPr>
            </a:lvl4pPr>
            <a:lvl5pPr marL="1950781" indent="0">
              <a:buNone/>
              <a:defRPr sz="1707">
                <a:solidFill>
                  <a:schemeClr val="tx1">
                    <a:tint val="75000"/>
                  </a:schemeClr>
                </a:solidFill>
              </a:defRPr>
            </a:lvl5pPr>
            <a:lvl6pPr marL="2438476" indent="0">
              <a:buNone/>
              <a:defRPr sz="1707">
                <a:solidFill>
                  <a:schemeClr val="tx1">
                    <a:tint val="75000"/>
                  </a:schemeClr>
                </a:solidFill>
              </a:defRPr>
            </a:lvl6pPr>
            <a:lvl7pPr marL="2926171" indent="0">
              <a:buNone/>
              <a:defRPr sz="1707">
                <a:solidFill>
                  <a:schemeClr val="tx1">
                    <a:tint val="75000"/>
                  </a:schemeClr>
                </a:solidFill>
              </a:defRPr>
            </a:lvl7pPr>
            <a:lvl8pPr marL="3413867" indent="0">
              <a:buNone/>
              <a:defRPr sz="1707">
                <a:solidFill>
                  <a:schemeClr val="tx1">
                    <a:tint val="75000"/>
                  </a:schemeClr>
                </a:solidFill>
              </a:defRPr>
            </a:lvl8pPr>
            <a:lvl9pPr marL="3901562" indent="0">
              <a:buNone/>
              <a:defRPr sz="1707">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t>3/6/2023</a:t>
            </a:fld>
            <a:endParaRPr lang="en-US"/>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B6F15528-21DE-4FAA-801E-634DDDAF4B2B}" type="slidenum">
              <a:rPr lang="en-AU" smtClean="0"/>
              <a:t>‹#›</a:t>
            </a:fld>
            <a:endParaRPr lang="en-AU"/>
          </a:p>
        </p:txBody>
      </p:sp>
    </p:spTree>
    <p:extLst>
      <p:ext uri="{BB962C8B-B14F-4D97-AF65-F5344CB8AC3E}">
        <p14:creationId xmlns:p14="http://schemas.microsoft.com/office/powerpoint/2010/main" val="408086022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75722" y="2813914"/>
            <a:ext cx="3507225" cy="33087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70653" y="2813914"/>
            <a:ext cx="3509884" cy="33087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1D8BD707-D9CF-40AE-B4C6-C98DA3205C09}" type="datetimeFigureOut">
              <a:rPr lang="en-US" smtClean="0"/>
              <a:t>3/6/2023</a:t>
            </a:fld>
            <a:endParaRPr lang="en-US"/>
          </a:p>
        </p:txBody>
      </p:sp>
      <p:sp>
        <p:nvSpPr>
          <p:cNvPr id="9" name="Footer Placeholder 8"/>
          <p:cNvSpPr>
            <a:spLocks noGrp="1"/>
          </p:cNvSpPr>
          <p:nvPr>
            <p:ph type="ftr" sz="quarter" idx="11"/>
          </p:nvPr>
        </p:nvSpPr>
        <p:spPr/>
        <p:txBody>
          <a:bodyPr/>
          <a:lstStyle/>
          <a:p>
            <a:endParaRPr lang="en-AU"/>
          </a:p>
        </p:txBody>
      </p:sp>
      <p:sp>
        <p:nvSpPr>
          <p:cNvPr id="10" name="Slide Number Placeholder 9"/>
          <p:cNvSpPr>
            <a:spLocks noGrp="1"/>
          </p:cNvSpPr>
          <p:nvPr>
            <p:ph type="sldNum" sz="quarter" idx="12"/>
          </p:nvPr>
        </p:nvSpPr>
        <p:spPr/>
        <p:txBody>
          <a:bodyPr/>
          <a:lstStyle/>
          <a:p>
            <a:fld id="{B6F15528-21DE-4FAA-801E-634DDDAF4B2B}" type="slidenum">
              <a:rPr lang="en-AU" smtClean="0"/>
              <a:t>‹#›</a:t>
            </a:fld>
            <a:endParaRPr lang="en-AU"/>
          </a:p>
        </p:txBody>
      </p:sp>
    </p:spTree>
    <p:extLst>
      <p:ext uri="{BB962C8B-B14F-4D97-AF65-F5344CB8AC3E}">
        <p14:creationId xmlns:p14="http://schemas.microsoft.com/office/powerpoint/2010/main" val="2940492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75721" y="2467664"/>
            <a:ext cx="3507226" cy="751026"/>
          </a:xfrm>
        </p:spPr>
        <p:txBody>
          <a:bodyPr anchor="b" anchorCtr="1">
            <a:normAutofit/>
          </a:bodyPr>
          <a:lstStyle>
            <a:lvl1pPr marL="0" indent="0" algn="ctr">
              <a:buNone/>
              <a:defRPr sz="2027" b="0" cap="all" spc="107" baseline="0">
                <a:solidFill>
                  <a:schemeClr val="accent2">
                    <a:lumMod val="75000"/>
                  </a:schemeClr>
                </a:solidFill>
              </a:defRPr>
            </a:lvl1pPr>
            <a:lvl2pPr marL="487695" indent="0">
              <a:buNone/>
              <a:defRPr sz="2027" b="1"/>
            </a:lvl2pPr>
            <a:lvl3pPr marL="975390" indent="0">
              <a:buNone/>
              <a:defRPr sz="1920" b="1"/>
            </a:lvl3pPr>
            <a:lvl4pPr marL="1463086" indent="0">
              <a:buNone/>
              <a:defRPr sz="1707" b="1"/>
            </a:lvl4pPr>
            <a:lvl5pPr marL="1950781" indent="0">
              <a:buNone/>
              <a:defRPr sz="1707" b="1"/>
            </a:lvl5pPr>
            <a:lvl6pPr marL="2438476" indent="0">
              <a:buNone/>
              <a:defRPr sz="1707" b="1"/>
            </a:lvl6pPr>
            <a:lvl7pPr marL="2926171" indent="0">
              <a:buNone/>
              <a:defRPr sz="1707" b="1"/>
            </a:lvl7pPr>
            <a:lvl8pPr marL="3413867" indent="0">
              <a:buNone/>
              <a:defRPr sz="1707" b="1"/>
            </a:lvl8pPr>
            <a:lvl9pPr marL="3901562" indent="0">
              <a:buNone/>
              <a:defRPr sz="1707" b="1"/>
            </a:lvl9pPr>
          </a:lstStyle>
          <a:p>
            <a:pPr lvl="0"/>
            <a:r>
              <a:rPr lang="en-US"/>
              <a:t>Click to edit Master text styles</a:t>
            </a:r>
          </a:p>
        </p:txBody>
      </p:sp>
      <p:sp>
        <p:nvSpPr>
          <p:cNvPr id="4" name="Content Placeholder 3"/>
          <p:cNvSpPr>
            <a:spLocks noGrp="1"/>
          </p:cNvSpPr>
          <p:nvPr>
            <p:ph sz="half" idx="2"/>
          </p:nvPr>
        </p:nvSpPr>
        <p:spPr>
          <a:xfrm>
            <a:off x="1175721" y="3352800"/>
            <a:ext cx="3507226" cy="27698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5070653" y="3352800"/>
            <a:ext cx="3509884" cy="2769894"/>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5070653" y="2467664"/>
            <a:ext cx="3509884" cy="751026"/>
          </a:xfrm>
        </p:spPr>
        <p:txBody>
          <a:bodyPr anchor="b" anchorCtr="1">
            <a:normAutofit/>
          </a:bodyPr>
          <a:lstStyle>
            <a:lvl1pPr marL="0" indent="0" algn="ctr">
              <a:buNone/>
              <a:defRPr sz="2027" b="0" cap="all" spc="107" baseline="0">
                <a:solidFill>
                  <a:schemeClr val="accent2">
                    <a:lumMod val="75000"/>
                  </a:schemeClr>
                </a:solidFill>
              </a:defRPr>
            </a:lvl1pPr>
            <a:lvl2pPr marL="487695" indent="0">
              <a:buNone/>
              <a:defRPr sz="2027" b="1"/>
            </a:lvl2pPr>
            <a:lvl3pPr marL="975390" indent="0">
              <a:buNone/>
              <a:defRPr sz="1920" b="1"/>
            </a:lvl3pPr>
            <a:lvl4pPr marL="1463086" indent="0">
              <a:buNone/>
              <a:defRPr sz="1707" b="1"/>
            </a:lvl4pPr>
            <a:lvl5pPr marL="1950781" indent="0">
              <a:buNone/>
              <a:defRPr sz="1707" b="1"/>
            </a:lvl5pPr>
            <a:lvl6pPr marL="2438476" indent="0">
              <a:buNone/>
              <a:defRPr sz="1707" b="1"/>
            </a:lvl6pPr>
            <a:lvl7pPr marL="2926171" indent="0">
              <a:buNone/>
              <a:defRPr sz="1707" b="1"/>
            </a:lvl7pPr>
            <a:lvl8pPr marL="3413867" indent="0">
              <a:buNone/>
              <a:defRPr sz="1707" b="1"/>
            </a:lvl8pPr>
            <a:lvl9pPr marL="3901562" indent="0">
              <a:buNone/>
              <a:defRPr sz="1707" b="1"/>
            </a:lvl9pPr>
          </a:lstStyle>
          <a:p>
            <a:pPr lvl="0"/>
            <a:r>
              <a:rPr lang="en-US"/>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t>3/6/2023</a:t>
            </a:fld>
            <a:endParaRPr lang="en-US"/>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B6F15528-21DE-4FAA-801E-634DDDAF4B2B}" type="slidenum">
              <a:rPr lang="en-AU" smtClean="0"/>
              <a:t>‹#›</a:t>
            </a:fld>
            <a:endParaRPr lang="en-AU"/>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900859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t>3/6/2023</a:t>
            </a:fld>
            <a:endParaRPr lang="en-US"/>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B6F15528-21DE-4FAA-801E-634DDDAF4B2B}" type="slidenum">
              <a:rPr lang="en-AU" smtClean="0"/>
              <a:t>‹#›</a:t>
            </a:fld>
            <a:endParaRPr lang="en-AU"/>
          </a:p>
        </p:txBody>
      </p:sp>
    </p:spTree>
    <p:extLst>
      <p:ext uri="{BB962C8B-B14F-4D97-AF65-F5344CB8AC3E}">
        <p14:creationId xmlns:p14="http://schemas.microsoft.com/office/powerpoint/2010/main" val="326962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3/6/2023</a:t>
            </a:fld>
            <a:endParaRPr lang="en-US"/>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B6F15528-21DE-4FAA-801E-634DDDAF4B2B}" type="slidenum">
              <a:rPr lang="en-AU" smtClean="0"/>
              <a:t>‹#›</a:t>
            </a:fld>
            <a:endParaRPr lang="en-AU"/>
          </a:p>
        </p:txBody>
      </p:sp>
    </p:spTree>
    <p:extLst>
      <p:ext uri="{BB962C8B-B14F-4D97-AF65-F5344CB8AC3E}">
        <p14:creationId xmlns:p14="http://schemas.microsoft.com/office/powerpoint/2010/main" val="30141514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4876800" cy="7315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83417" y="2393418"/>
            <a:ext cx="3509967" cy="1217597"/>
          </a:xfrm>
          <a:solidFill>
            <a:srgbClr val="FFFFFF"/>
          </a:solidFill>
          <a:ln>
            <a:solidFill>
              <a:srgbClr val="404040"/>
            </a:solidFill>
          </a:ln>
        </p:spPr>
        <p:txBody>
          <a:bodyPr anchor="ctr" anchorCtr="1">
            <a:normAutofit/>
          </a:bodyPr>
          <a:lstStyle>
            <a:lvl1pPr>
              <a:defRPr sz="224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5388864" y="858317"/>
            <a:ext cx="3852672" cy="5598566"/>
          </a:xfrm>
        </p:spPr>
        <p:txBody>
          <a:bodyPr>
            <a:normAutofit/>
          </a:bodyPr>
          <a:lstStyle>
            <a:lvl1pPr>
              <a:defRPr sz="2027">
                <a:solidFill>
                  <a:schemeClr val="tx1"/>
                </a:solidFill>
              </a:defRPr>
            </a:lvl1pPr>
            <a:lvl2pPr>
              <a:defRPr sz="1707">
                <a:solidFill>
                  <a:schemeClr val="tx1"/>
                </a:solidFill>
              </a:defRPr>
            </a:lvl2pPr>
            <a:lvl3pPr>
              <a:defRPr sz="1707">
                <a:solidFill>
                  <a:schemeClr val="tx1"/>
                </a:solidFill>
              </a:defRPr>
            </a:lvl3pPr>
            <a:lvl4pPr>
              <a:defRPr sz="1707">
                <a:solidFill>
                  <a:schemeClr val="tx1"/>
                </a:solidFill>
              </a:defRPr>
            </a:lvl4pPr>
            <a:lvl5pPr>
              <a:defRPr sz="1707">
                <a:solidFill>
                  <a:schemeClr val="tx1"/>
                </a:solidFill>
              </a:defRPr>
            </a:lvl5pPr>
            <a:lvl6pPr>
              <a:defRPr sz="1707"/>
            </a:lvl6pPr>
            <a:lvl7pPr>
              <a:defRPr sz="1707"/>
            </a:lvl7pPr>
            <a:lvl8pPr>
              <a:defRPr sz="1707"/>
            </a:lvl8pPr>
            <a:lvl9pPr>
              <a:defRPr sz="170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0496" y="3786579"/>
            <a:ext cx="3035808" cy="2340305"/>
          </a:xfrm>
        </p:spPr>
        <p:txBody>
          <a:bodyPr anchor="t" anchorCtr="1">
            <a:normAutofit/>
          </a:bodyPr>
          <a:lstStyle>
            <a:lvl1pPr marL="0" indent="0" algn="ctr">
              <a:buNone/>
              <a:defRPr sz="1600">
                <a:solidFill>
                  <a:srgbClr val="FFFFFF"/>
                </a:solidFill>
              </a:defRPr>
            </a:lvl1pPr>
            <a:lvl2pPr marL="487695" indent="0">
              <a:buNone/>
              <a:defRPr sz="1493"/>
            </a:lvl2pPr>
            <a:lvl3pPr marL="975390" indent="0">
              <a:buNone/>
              <a:defRPr sz="1280"/>
            </a:lvl3pPr>
            <a:lvl4pPr marL="1463086" indent="0">
              <a:buNone/>
              <a:defRPr sz="1067"/>
            </a:lvl4pPr>
            <a:lvl5pPr marL="1950781" indent="0">
              <a:buNone/>
              <a:defRPr sz="1067"/>
            </a:lvl5pPr>
            <a:lvl6pPr marL="2438476" indent="0">
              <a:buNone/>
              <a:defRPr sz="1067"/>
            </a:lvl6pPr>
            <a:lvl7pPr marL="2926171" indent="0">
              <a:buNone/>
              <a:defRPr sz="1067"/>
            </a:lvl7pPr>
            <a:lvl8pPr marL="3413867" indent="0">
              <a:buNone/>
              <a:defRPr sz="1067"/>
            </a:lvl8pPr>
            <a:lvl9pPr marL="3901562" indent="0">
              <a:buNone/>
              <a:defRPr sz="1067"/>
            </a:lvl9pPr>
          </a:lstStyle>
          <a:p>
            <a:pPr lvl="0"/>
            <a:r>
              <a:rPr lang="en-US"/>
              <a:t>Click to edit Master text styles</a:t>
            </a:r>
          </a:p>
        </p:txBody>
      </p:sp>
      <p:sp>
        <p:nvSpPr>
          <p:cNvPr id="9" name="Date Placeholder 8"/>
          <p:cNvSpPr>
            <a:spLocks noGrp="1"/>
          </p:cNvSpPr>
          <p:nvPr>
            <p:ph type="dt" sz="half" idx="10"/>
          </p:nvPr>
        </p:nvSpPr>
        <p:spPr/>
        <p:txBody>
          <a:bodyPr/>
          <a:lstStyle/>
          <a:p>
            <a:fld id="{1D8BD707-D9CF-40AE-B4C6-C98DA3205C09}" type="datetimeFigureOut">
              <a:rPr lang="en-US" smtClean="0"/>
              <a:t>3/6/2023</a:t>
            </a:fld>
            <a:endParaRPr lang="en-US"/>
          </a:p>
        </p:txBody>
      </p:sp>
      <p:sp>
        <p:nvSpPr>
          <p:cNvPr id="10" name="Footer Placeholder 9"/>
          <p:cNvSpPr>
            <a:spLocks noGrp="1"/>
          </p:cNvSpPr>
          <p:nvPr>
            <p:ph type="ftr" sz="quarter" idx="11"/>
          </p:nvPr>
        </p:nvSpPr>
        <p:spPr>
          <a:xfrm>
            <a:off x="683416" y="6651955"/>
            <a:ext cx="4060158" cy="341376"/>
          </a:xfrm>
        </p:spPr>
        <p:txBody>
          <a:bodyPr>
            <a:normAutofit/>
          </a:bodyPr>
          <a:lstStyle>
            <a:lvl1pPr>
              <a:defRPr>
                <a:solidFill>
                  <a:srgbClr val="FFFFFF">
                    <a:alpha val="70000"/>
                  </a:srgbClr>
                </a:solidFill>
              </a:defRPr>
            </a:lvl1pPr>
          </a:lstStyle>
          <a:p>
            <a:endParaRPr lang="en-AU"/>
          </a:p>
        </p:txBody>
      </p:sp>
      <p:sp>
        <p:nvSpPr>
          <p:cNvPr id="11" name="Slide Number Placeholder 10"/>
          <p:cNvSpPr>
            <a:spLocks noGrp="1"/>
          </p:cNvSpPr>
          <p:nvPr>
            <p:ph type="sldNum" sz="quarter" idx="12"/>
          </p:nvPr>
        </p:nvSpPr>
        <p:spPr/>
        <p:txBody>
          <a:bodyPr/>
          <a:lstStyle/>
          <a:p>
            <a:fld id="{B6F15528-21DE-4FAA-801E-634DDDAF4B2B}" type="slidenum">
              <a:rPr lang="en-AU" smtClean="0"/>
              <a:t>‹#›</a:t>
            </a:fld>
            <a:endParaRPr lang="en-AU"/>
          </a:p>
        </p:txBody>
      </p:sp>
    </p:spTree>
    <p:extLst>
      <p:ext uri="{BB962C8B-B14F-4D97-AF65-F5344CB8AC3E}">
        <p14:creationId xmlns:p14="http://schemas.microsoft.com/office/powerpoint/2010/main" val="25968341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2" y="0"/>
            <a:ext cx="4876799" cy="7315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82752" y="2393417"/>
            <a:ext cx="3511296" cy="1219200"/>
          </a:xfrm>
          <a:solidFill>
            <a:srgbClr val="FFFFFF"/>
          </a:solidFill>
          <a:ln>
            <a:solidFill>
              <a:srgbClr val="262626"/>
            </a:solidFill>
          </a:ln>
        </p:spPr>
        <p:txBody>
          <a:bodyPr anchor="ctr" anchorCtr="1">
            <a:noAutofit/>
          </a:bodyPr>
          <a:lstStyle>
            <a:lvl1pPr>
              <a:defRPr sz="224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876800" y="-44983"/>
            <a:ext cx="4881678" cy="7315200"/>
          </a:xfrm>
          <a:solidFill>
            <a:schemeClr val="bg1">
              <a:lumMod val="75000"/>
            </a:schemeClr>
          </a:solidFill>
        </p:spPr>
        <p:txBody>
          <a:bodyPr anchor="t"/>
          <a:lstStyle>
            <a:lvl1pPr marL="0" indent="0">
              <a:buNone/>
              <a:defRPr sz="3413">
                <a:solidFill>
                  <a:schemeClr val="bg1">
                    <a:lumMod val="85000"/>
                    <a:lumOff val="15000"/>
                  </a:schemeClr>
                </a:solidFill>
              </a:defRPr>
            </a:lvl1pPr>
            <a:lvl2pPr marL="487695" indent="0">
              <a:buNone/>
              <a:defRPr sz="2987"/>
            </a:lvl2pPr>
            <a:lvl3pPr marL="975390" indent="0">
              <a:buNone/>
              <a:defRPr sz="2560"/>
            </a:lvl3pPr>
            <a:lvl4pPr marL="1463086" indent="0">
              <a:buNone/>
              <a:defRPr sz="2133"/>
            </a:lvl4pPr>
            <a:lvl5pPr marL="1950781" indent="0">
              <a:buNone/>
              <a:defRPr sz="2133"/>
            </a:lvl5pPr>
            <a:lvl6pPr marL="2438476" indent="0">
              <a:buNone/>
              <a:defRPr sz="2133"/>
            </a:lvl6pPr>
            <a:lvl7pPr marL="2926171" indent="0">
              <a:buNone/>
              <a:defRPr sz="2133"/>
            </a:lvl7pPr>
            <a:lvl8pPr marL="3413867" indent="0">
              <a:buNone/>
              <a:defRPr sz="2133"/>
            </a:lvl8pPr>
            <a:lvl9pPr marL="3901562" indent="0">
              <a:buNone/>
              <a:defRPr sz="2133"/>
            </a:lvl9pPr>
          </a:lstStyle>
          <a:p>
            <a:r>
              <a:rPr lang="en-US"/>
              <a:t>Click icon to add picture</a:t>
            </a:r>
            <a:endParaRPr lang="en-US" dirty="0"/>
          </a:p>
        </p:txBody>
      </p:sp>
      <p:sp>
        <p:nvSpPr>
          <p:cNvPr id="4" name="Text Placeholder 3"/>
          <p:cNvSpPr>
            <a:spLocks noGrp="1"/>
          </p:cNvSpPr>
          <p:nvPr>
            <p:ph type="body" sz="half" idx="2"/>
          </p:nvPr>
        </p:nvSpPr>
        <p:spPr>
          <a:xfrm>
            <a:off x="920496" y="3786581"/>
            <a:ext cx="3035808" cy="2340306"/>
          </a:xfrm>
        </p:spPr>
        <p:txBody>
          <a:bodyPr anchor="t" anchorCtr="1">
            <a:normAutofit/>
          </a:bodyPr>
          <a:lstStyle>
            <a:lvl1pPr marL="0" indent="0" algn="ctr">
              <a:buNone/>
              <a:defRPr sz="1600">
                <a:solidFill>
                  <a:srgbClr val="FFFFFF"/>
                </a:solidFill>
              </a:defRPr>
            </a:lvl1pPr>
            <a:lvl2pPr marL="487695" indent="0">
              <a:buNone/>
              <a:defRPr sz="1493"/>
            </a:lvl2pPr>
            <a:lvl3pPr marL="975390" indent="0">
              <a:buNone/>
              <a:defRPr sz="1280"/>
            </a:lvl3pPr>
            <a:lvl4pPr marL="1463086" indent="0">
              <a:buNone/>
              <a:defRPr sz="1067"/>
            </a:lvl4pPr>
            <a:lvl5pPr marL="1950781" indent="0">
              <a:buNone/>
              <a:defRPr sz="1067"/>
            </a:lvl5pPr>
            <a:lvl6pPr marL="2438476" indent="0">
              <a:buNone/>
              <a:defRPr sz="1067"/>
            </a:lvl6pPr>
            <a:lvl7pPr marL="2926171" indent="0">
              <a:buNone/>
              <a:defRPr sz="1067"/>
            </a:lvl7pPr>
            <a:lvl8pPr marL="3413867" indent="0">
              <a:buNone/>
              <a:defRPr sz="1067"/>
            </a:lvl8pPr>
            <a:lvl9pPr marL="3901562" indent="0">
              <a:buNone/>
              <a:defRPr sz="1067"/>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1D8BD707-D9CF-40AE-B4C6-C98DA3205C09}" type="datetimeFigureOut">
              <a:rPr lang="en-US" smtClean="0"/>
              <a:t>3/6/2023</a:t>
            </a:fld>
            <a:endParaRPr lang="en-US"/>
          </a:p>
        </p:txBody>
      </p:sp>
      <p:sp>
        <p:nvSpPr>
          <p:cNvPr id="9" name="Footer Placeholder 8"/>
          <p:cNvSpPr>
            <a:spLocks noGrp="1"/>
          </p:cNvSpPr>
          <p:nvPr>
            <p:ph type="ftr" sz="quarter" idx="11"/>
          </p:nvPr>
        </p:nvSpPr>
        <p:spPr>
          <a:xfrm>
            <a:off x="682752" y="6651955"/>
            <a:ext cx="4057498" cy="341376"/>
          </a:xfrm>
        </p:spPr>
        <p:txBody>
          <a:bodyPr>
            <a:normAutofit/>
          </a:bodyPr>
          <a:lstStyle>
            <a:lvl1pPr>
              <a:defRPr>
                <a:solidFill>
                  <a:srgbClr val="FFFFFF">
                    <a:alpha val="70000"/>
                  </a:srgbClr>
                </a:solidFill>
              </a:defRPr>
            </a:lvl1pPr>
          </a:lstStyle>
          <a:p>
            <a:endParaRPr lang="en-AU"/>
          </a:p>
        </p:txBody>
      </p:sp>
      <p:sp>
        <p:nvSpPr>
          <p:cNvPr id="10" name="Slide Number Placeholder 9"/>
          <p:cNvSpPr>
            <a:spLocks noGrp="1"/>
          </p:cNvSpPr>
          <p:nvPr>
            <p:ph type="sldNum" sz="quarter" idx="12"/>
          </p:nvPr>
        </p:nvSpPr>
        <p:spPr/>
        <p:txBody>
          <a:bodyPr/>
          <a:lstStyle/>
          <a:p>
            <a:fld id="{B6F15528-21DE-4FAA-801E-634DDDAF4B2B}" type="slidenum">
              <a:rPr lang="en-AU" smtClean="0"/>
              <a:t>‹#›</a:t>
            </a:fld>
            <a:endParaRPr lang="en-AU"/>
          </a:p>
        </p:txBody>
      </p:sp>
    </p:spTree>
    <p:extLst>
      <p:ext uri="{BB962C8B-B14F-4D97-AF65-F5344CB8AC3E}">
        <p14:creationId xmlns:p14="http://schemas.microsoft.com/office/powerpoint/2010/main" val="41631617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1713115" y="1029005"/>
            <a:ext cx="6333605" cy="1267968"/>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713115" y="2813915"/>
            <a:ext cx="6333605" cy="33087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77539" y="6654737"/>
            <a:ext cx="2202997" cy="345566"/>
          </a:xfrm>
          <a:prstGeom prst="rect">
            <a:avLst/>
          </a:prstGeom>
        </p:spPr>
        <p:txBody>
          <a:bodyPr vert="horz" lIns="91440" tIns="45720" rIns="91440" bIns="45720" rtlCol="0" anchor="ctr"/>
          <a:lstStyle>
            <a:lvl1pPr algn="r">
              <a:defRPr sz="1067">
                <a:solidFill>
                  <a:schemeClr val="tx1">
                    <a:alpha val="70000"/>
                  </a:schemeClr>
                </a:solidFill>
              </a:defRPr>
            </a:lvl1pPr>
          </a:lstStyle>
          <a:p>
            <a:fld id="{1D8BD707-D9CF-40AE-B4C6-C98DA3205C09}" type="datetimeFigureOut">
              <a:rPr lang="en-US" smtClean="0"/>
              <a:t>3/6/2023</a:t>
            </a:fld>
            <a:endParaRPr lang="en-US"/>
          </a:p>
        </p:txBody>
      </p:sp>
      <p:sp>
        <p:nvSpPr>
          <p:cNvPr id="5" name="Footer Placeholder 4"/>
          <p:cNvSpPr>
            <a:spLocks noGrp="1"/>
          </p:cNvSpPr>
          <p:nvPr>
            <p:ph type="ftr" sz="quarter" idx="3"/>
          </p:nvPr>
        </p:nvSpPr>
        <p:spPr>
          <a:xfrm>
            <a:off x="1175721" y="6651955"/>
            <a:ext cx="4860442" cy="341376"/>
          </a:xfrm>
          <a:prstGeom prst="rect">
            <a:avLst/>
          </a:prstGeom>
        </p:spPr>
        <p:txBody>
          <a:bodyPr vert="horz" lIns="91440" tIns="45720" rIns="91440" bIns="45720" rtlCol="0" anchor="ctr"/>
          <a:lstStyle>
            <a:lvl1pPr algn="l">
              <a:defRPr sz="1067">
                <a:solidFill>
                  <a:schemeClr val="tx1">
                    <a:alpha val="70000"/>
                  </a:schemeClr>
                </a:solidFill>
              </a:defRPr>
            </a:lvl1pPr>
          </a:lstStyle>
          <a:p>
            <a:endParaRPr lang="en-AU"/>
          </a:p>
        </p:txBody>
      </p:sp>
      <p:sp>
        <p:nvSpPr>
          <p:cNvPr id="6" name="Slide Number Placeholder 5"/>
          <p:cNvSpPr>
            <a:spLocks noGrp="1"/>
          </p:cNvSpPr>
          <p:nvPr>
            <p:ph type="sldNum" sz="quarter" idx="4"/>
          </p:nvPr>
        </p:nvSpPr>
        <p:spPr>
          <a:xfrm>
            <a:off x="8789453" y="6632448"/>
            <a:ext cx="390144" cy="390144"/>
          </a:xfrm>
          <a:prstGeom prst="ellipse">
            <a:avLst/>
          </a:prstGeom>
          <a:solidFill>
            <a:srgbClr val="1D1D1D">
              <a:alpha val="69804"/>
            </a:srgbClr>
          </a:solidFill>
        </p:spPr>
        <p:txBody>
          <a:bodyPr vert="horz" lIns="18288" tIns="45720" rIns="18288" bIns="45720" rtlCol="0" anchor="ctr">
            <a:noAutofit/>
          </a:bodyPr>
          <a:lstStyle>
            <a:lvl1pPr algn="ctr">
              <a:defRPr sz="1173" spc="0" baseline="0">
                <a:solidFill>
                  <a:srgbClr val="FFFFFF"/>
                </a:solidFill>
              </a:defRPr>
            </a:lvl1pPr>
          </a:lstStyle>
          <a:p>
            <a:fld id="{B6F15528-21DE-4FAA-801E-634DDDAF4B2B}" type="slidenum">
              <a:rPr lang="en-AU" smtClean="0"/>
              <a:t>‹#›</a:t>
            </a:fld>
            <a:endParaRPr lang="en-AU"/>
          </a:p>
        </p:txBody>
      </p:sp>
      <p:sp>
        <p:nvSpPr>
          <p:cNvPr id="8" name="TextBox 7">
            <a:extLst>
              <a:ext uri="{FF2B5EF4-FFF2-40B4-BE49-F238E27FC236}">
                <a16:creationId xmlns:a16="http://schemas.microsoft.com/office/drawing/2014/main" id="{4D4862C9-33B4-4C26-977B-968F9A5F069C}"/>
              </a:ext>
            </a:extLst>
          </p:cNvPr>
          <p:cNvSpPr txBox="1"/>
          <p:nvPr userDrawn="1">
            <p:extLst>
              <p:ext uri="{1162E1C5-73C7-4A58-AE30-91384D911F3F}">
                <p184:classification xmlns:p184="http://schemas.microsoft.com/office/powerpoint/2018/4/main" val="hdr"/>
              </p:ext>
            </p:extLst>
          </p:nvPr>
        </p:nvSpPr>
        <p:spPr>
          <a:xfrm>
            <a:off x="4441000" y="0"/>
            <a:ext cx="730250" cy="182880"/>
          </a:xfrm>
          <a:prstGeom prst="rect">
            <a:avLst/>
          </a:prstGeom>
        </p:spPr>
        <p:txBody>
          <a:bodyPr horzOverflow="overflow" lIns="0" tIns="0" rIns="0" bIns="0">
            <a:spAutoFit/>
          </a:bodyPr>
          <a:lstStyle/>
          <a:p>
            <a:pPr algn="ctr"/>
            <a:r>
              <a:rPr lang="en-AU" sz="1200">
                <a:solidFill>
                  <a:srgbClr val="A80000"/>
                </a:solidFill>
                <a:latin typeface="Arial" panose="020B0604020202020204" pitchFamily="34" charset="0"/>
                <a:cs typeface="Arial" panose="020B0604020202020204" pitchFamily="34" charset="0"/>
              </a:rPr>
              <a:t>OFFICIAL</a:t>
            </a:r>
          </a:p>
        </p:txBody>
      </p:sp>
    </p:spTree>
    <p:extLst>
      <p:ext uri="{BB962C8B-B14F-4D97-AF65-F5344CB8AC3E}">
        <p14:creationId xmlns:p14="http://schemas.microsoft.com/office/powerpoint/2010/main" val="1168391291"/>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txStyles>
    <p:titleStyle>
      <a:lvl1pPr algn="ctr" defTabSz="975390" rtl="0" eaLnBrk="1" latinLnBrk="0" hangingPunct="1">
        <a:lnSpc>
          <a:spcPct val="90000"/>
        </a:lnSpc>
        <a:spcBef>
          <a:spcPct val="0"/>
        </a:spcBef>
        <a:buNone/>
        <a:defRPr sz="2773" kern="1200" cap="all" spc="213" baseline="0">
          <a:solidFill>
            <a:srgbClr val="262626"/>
          </a:solidFill>
          <a:latin typeface="+mj-lt"/>
          <a:ea typeface="+mj-ea"/>
          <a:cs typeface="+mj-cs"/>
        </a:defRPr>
      </a:lvl1pPr>
    </p:titleStyle>
    <p:bodyStyle>
      <a:lvl1pPr marL="243848" indent="-243848" algn="l" defTabSz="975390" rtl="0" eaLnBrk="1" latinLnBrk="0" hangingPunct="1">
        <a:lnSpc>
          <a:spcPct val="100000"/>
        </a:lnSpc>
        <a:spcBef>
          <a:spcPts val="1067"/>
        </a:spcBef>
        <a:buClr>
          <a:schemeClr val="accent2"/>
        </a:buClr>
        <a:buFont typeface="Arial" panose="020B0604020202020204" pitchFamily="34" charset="0"/>
        <a:buChar char="•"/>
        <a:defRPr sz="1920" kern="1200">
          <a:solidFill>
            <a:schemeClr val="tx1">
              <a:lumMod val="85000"/>
              <a:lumOff val="15000"/>
            </a:schemeClr>
          </a:solidFill>
          <a:latin typeface="+mn-lt"/>
          <a:ea typeface="+mn-ea"/>
          <a:cs typeface="+mn-cs"/>
        </a:defRPr>
      </a:lvl1pPr>
      <a:lvl2pPr marL="487695" indent="-243848" algn="l" defTabSz="975390" rtl="0" eaLnBrk="1" latinLnBrk="0" hangingPunct="1">
        <a:lnSpc>
          <a:spcPct val="100000"/>
        </a:lnSpc>
        <a:spcBef>
          <a:spcPts val="1067"/>
        </a:spcBef>
        <a:buClr>
          <a:schemeClr val="accent2"/>
        </a:buClr>
        <a:buFont typeface="Arial" panose="020B0604020202020204" pitchFamily="34" charset="0"/>
        <a:buChar char="•"/>
        <a:defRPr sz="1707" kern="1200">
          <a:solidFill>
            <a:schemeClr val="tx1">
              <a:lumMod val="85000"/>
              <a:lumOff val="15000"/>
            </a:schemeClr>
          </a:solidFill>
          <a:latin typeface="+mn-lt"/>
          <a:ea typeface="+mn-ea"/>
          <a:cs typeface="+mn-cs"/>
        </a:defRPr>
      </a:lvl2pPr>
      <a:lvl3pPr marL="731543" indent="-243848" algn="l" defTabSz="975390" rtl="0" eaLnBrk="1" latinLnBrk="0" hangingPunct="1">
        <a:lnSpc>
          <a:spcPct val="100000"/>
        </a:lnSpc>
        <a:spcBef>
          <a:spcPts val="1067"/>
        </a:spcBef>
        <a:buClr>
          <a:schemeClr val="accent2"/>
        </a:buClr>
        <a:buFont typeface="Arial" panose="020B0604020202020204" pitchFamily="34" charset="0"/>
        <a:buChar char="•"/>
        <a:defRPr sz="1707" kern="1200">
          <a:solidFill>
            <a:schemeClr val="tx1">
              <a:lumMod val="85000"/>
              <a:lumOff val="15000"/>
            </a:schemeClr>
          </a:solidFill>
          <a:latin typeface="+mn-lt"/>
          <a:ea typeface="+mn-ea"/>
          <a:cs typeface="+mn-cs"/>
        </a:defRPr>
      </a:lvl3pPr>
      <a:lvl4pPr marL="975390" indent="-243848" algn="l" defTabSz="975390" rtl="0" eaLnBrk="1" latinLnBrk="0" hangingPunct="1">
        <a:lnSpc>
          <a:spcPct val="100000"/>
        </a:lnSpc>
        <a:spcBef>
          <a:spcPts val="1067"/>
        </a:spcBef>
        <a:buClr>
          <a:schemeClr val="accent2"/>
        </a:buClr>
        <a:buFont typeface="Arial" panose="020B0604020202020204" pitchFamily="34" charset="0"/>
        <a:buChar char="•"/>
        <a:defRPr sz="1707" kern="1200">
          <a:solidFill>
            <a:schemeClr val="tx1">
              <a:lumMod val="85000"/>
              <a:lumOff val="15000"/>
            </a:schemeClr>
          </a:solidFill>
          <a:latin typeface="+mn-lt"/>
          <a:ea typeface="+mn-ea"/>
          <a:cs typeface="+mn-cs"/>
        </a:defRPr>
      </a:lvl4pPr>
      <a:lvl5pPr marL="1219238" indent="-243848" algn="l" defTabSz="975390" rtl="0" eaLnBrk="1" latinLnBrk="0" hangingPunct="1">
        <a:lnSpc>
          <a:spcPct val="100000"/>
        </a:lnSpc>
        <a:spcBef>
          <a:spcPts val="1067"/>
        </a:spcBef>
        <a:buClr>
          <a:schemeClr val="accent2"/>
        </a:buClr>
        <a:buFont typeface="Arial" panose="020B0604020202020204" pitchFamily="34" charset="0"/>
        <a:buChar char="•"/>
        <a:defRPr sz="1707" kern="1200">
          <a:solidFill>
            <a:schemeClr val="tx1">
              <a:lumMod val="85000"/>
              <a:lumOff val="15000"/>
            </a:schemeClr>
          </a:solidFill>
          <a:latin typeface="+mn-lt"/>
          <a:ea typeface="+mn-ea"/>
          <a:cs typeface="+mn-cs"/>
        </a:defRPr>
      </a:lvl5pPr>
      <a:lvl6pPr marL="1402124" indent="-243848" algn="l" defTabSz="975390" rtl="0" eaLnBrk="1" latinLnBrk="0" hangingPunct="1">
        <a:lnSpc>
          <a:spcPct val="100000"/>
        </a:lnSpc>
        <a:spcBef>
          <a:spcPts val="1067"/>
        </a:spcBef>
        <a:buClr>
          <a:schemeClr val="accent2"/>
        </a:buClr>
        <a:buFont typeface="Arial" panose="020B0604020202020204" pitchFamily="34" charset="0"/>
        <a:buChar char="•"/>
        <a:defRPr sz="1707" kern="1200">
          <a:solidFill>
            <a:schemeClr val="tx1"/>
          </a:solidFill>
          <a:latin typeface="+mn-lt"/>
          <a:ea typeface="+mn-ea"/>
          <a:cs typeface="+mn-cs"/>
        </a:defRPr>
      </a:lvl6pPr>
      <a:lvl7pPr marL="1585010" indent="-243848" algn="l" defTabSz="975390" rtl="0" eaLnBrk="1" latinLnBrk="0" hangingPunct="1">
        <a:lnSpc>
          <a:spcPct val="100000"/>
        </a:lnSpc>
        <a:spcBef>
          <a:spcPts val="1067"/>
        </a:spcBef>
        <a:buClr>
          <a:schemeClr val="accent2"/>
        </a:buClr>
        <a:buFont typeface="Arial" panose="020B0604020202020204" pitchFamily="34" charset="0"/>
        <a:buChar char="•"/>
        <a:defRPr sz="1707" kern="1200">
          <a:solidFill>
            <a:schemeClr val="tx1"/>
          </a:solidFill>
          <a:latin typeface="+mn-lt"/>
          <a:ea typeface="+mn-ea"/>
          <a:cs typeface="+mn-cs"/>
        </a:defRPr>
      </a:lvl7pPr>
      <a:lvl8pPr marL="1767895" indent="-243848" algn="l" defTabSz="975390" rtl="0" eaLnBrk="1" latinLnBrk="0" hangingPunct="1">
        <a:lnSpc>
          <a:spcPct val="100000"/>
        </a:lnSpc>
        <a:spcBef>
          <a:spcPts val="1067"/>
        </a:spcBef>
        <a:buClr>
          <a:schemeClr val="accent2"/>
        </a:buClr>
        <a:buFont typeface="Arial" panose="020B0604020202020204" pitchFamily="34" charset="0"/>
        <a:buChar char="•"/>
        <a:defRPr sz="1707" kern="1200" baseline="0">
          <a:solidFill>
            <a:schemeClr val="tx1"/>
          </a:solidFill>
          <a:latin typeface="+mn-lt"/>
          <a:ea typeface="+mn-ea"/>
          <a:cs typeface="+mn-cs"/>
        </a:defRPr>
      </a:lvl8pPr>
      <a:lvl9pPr marL="1950781" indent="-243848" algn="l" defTabSz="975390" rtl="0" eaLnBrk="1" latinLnBrk="0" hangingPunct="1">
        <a:lnSpc>
          <a:spcPct val="100000"/>
        </a:lnSpc>
        <a:spcBef>
          <a:spcPts val="1067"/>
        </a:spcBef>
        <a:buClr>
          <a:schemeClr val="accent2"/>
        </a:buClr>
        <a:buFont typeface="Arial" panose="020B0604020202020204" pitchFamily="34" charset="0"/>
        <a:buChar char="•"/>
        <a:defRPr sz="1707" kern="1200" baseline="0">
          <a:solidFill>
            <a:schemeClr val="tx1"/>
          </a:solidFill>
          <a:latin typeface="+mn-lt"/>
          <a:ea typeface="+mn-ea"/>
          <a:cs typeface="+mn-cs"/>
        </a:defRPr>
      </a:lvl9pPr>
    </p:bodyStyle>
    <p:otherStyle>
      <a:defPPr>
        <a:defRPr lang="en-US"/>
      </a:defPPr>
      <a:lvl1pPr marL="0" algn="l" defTabSz="975390" rtl="0" eaLnBrk="1" latinLnBrk="0" hangingPunct="1">
        <a:defRPr sz="1920" kern="1200">
          <a:solidFill>
            <a:schemeClr val="tx1"/>
          </a:solidFill>
          <a:latin typeface="+mn-lt"/>
          <a:ea typeface="+mn-ea"/>
          <a:cs typeface="+mn-cs"/>
        </a:defRPr>
      </a:lvl1pPr>
      <a:lvl2pPr marL="487695" algn="l" defTabSz="975390" rtl="0" eaLnBrk="1" latinLnBrk="0" hangingPunct="1">
        <a:defRPr sz="1920" kern="1200">
          <a:solidFill>
            <a:schemeClr val="tx1"/>
          </a:solidFill>
          <a:latin typeface="+mn-lt"/>
          <a:ea typeface="+mn-ea"/>
          <a:cs typeface="+mn-cs"/>
        </a:defRPr>
      </a:lvl2pPr>
      <a:lvl3pPr marL="975390" algn="l" defTabSz="975390" rtl="0" eaLnBrk="1" latinLnBrk="0" hangingPunct="1">
        <a:defRPr sz="1920" kern="1200">
          <a:solidFill>
            <a:schemeClr val="tx1"/>
          </a:solidFill>
          <a:latin typeface="+mn-lt"/>
          <a:ea typeface="+mn-ea"/>
          <a:cs typeface="+mn-cs"/>
        </a:defRPr>
      </a:lvl3pPr>
      <a:lvl4pPr marL="1463086" algn="l" defTabSz="975390" rtl="0" eaLnBrk="1" latinLnBrk="0" hangingPunct="1">
        <a:defRPr sz="1920" kern="1200">
          <a:solidFill>
            <a:schemeClr val="tx1"/>
          </a:solidFill>
          <a:latin typeface="+mn-lt"/>
          <a:ea typeface="+mn-ea"/>
          <a:cs typeface="+mn-cs"/>
        </a:defRPr>
      </a:lvl4pPr>
      <a:lvl5pPr marL="1950781" algn="l" defTabSz="975390" rtl="0" eaLnBrk="1" latinLnBrk="0" hangingPunct="1">
        <a:defRPr sz="1920" kern="1200">
          <a:solidFill>
            <a:schemeClr val="tx1"/>
          </a:solidFill>
          <a:latin typeface="+mn-lt"/>
          <a:ea typeface="+mn-ea"/>
          <a:cs typeface="+mn-cs"/>
        </a:defRPr>
      </a:lvl5pPr>
      <a:lvl6pPr marL="2438476" algn="l" defTabSz="975390" rtl="0" eaLnBrk="1" latinLnBrk="0" hangingPunct="1">
        <a:defRPr sz="1920" kern="1200">
          <a:solidFill>
            <a:schemeClr val="tx1"/>
          </a:solidFill>
          <a:latin typeface="+mn-lt"/>
          <a:ea typeface="+mn-ea"/>
          <a:cs typeface="+mn-cs"/>
        </a:defRPr>
      </a:lvl6pPr>
      <a:lvl7pPr marL="2926171" algn="l" defTabSz="975390" rtl="0" eaLnBrk="1" latinLnBrk="0" hangingPunct="1">
        <a:defRPr sz="1920" kern="1200">
          <a:solidFill>
            <a:schemeClr val="tx1"/>
          </a:solidFill>
          <a:latin typeface="+mn-lt"/>
          <a:ea typeface="+mn-ea"/>
          <a:cs typeface="+mn-cs"/>
        </a:defRPr>
      </a:lvl7pPr>
      <a:lvl8pPr marL="3413867" algn="l" defTabSz="975390" rtl="0" eaLnBrk="1" latinLnBrk="0" hangingPunct="1">
        <a:defRPr sz="1920" kern="1200">
          <a:solidFill>
            <a:schemeClr val="tx1"/>
          </a:solidFill>
          <a:latin typeface="+mn-lt"/>
          <a:ea typeface="+mn-ea"/>
          <a:cs typeface="+mn-cs"/>
        </a:defRPr>
      </a:lvl8pPr>
      <a:lvl9pPr marL="3901562" algn="l" defTabSz="975390" rtl="0" eaLnBrk="1" latinLnBrk="0" hangingPunct="1">
        <a:defRPr sz="1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samet.org.au/reports-and-resources/sa-met-prevocational-framework-support-resource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961244" y="-1332189"/>
            <a:ext cx="8733187" cy="8542088"/>
            <a:chOff x="961244" y="-1243040"/>
            <a:chExt cx="8733187" cy="8454018"/>
          </a:xfrm>
        </p:grpSpPr>
        <p:pic>
          <p:nvPicPr>
            <p:cNvPr id="4" name="object 4"/>
            <p:cNvPicPr/>
            <p:nvPr/>
          </p:nvPicPr>
          <p:blipFill>
            <a:blip r:embed="rId2" cstate="print"/>
            <a:stretch>
              <a:fillRect/>
            </a:stretch>
          </p:blipFill>
          <p:spPr>
            <a:xfrm>
              <a:off x="4360433" y="-1243040"/>
              <a:ext cx="5333998" cy="7314190"/>
            </a:xfrm>
            <a:prstGeom prst="rect">
              <a:avLst/>
            </a:prstGeom>
          </p:spPr>
        </p:pic>
        <p:sp>
          <p:nvSpPr>
            <p:cNvPr id="5" name="object 5"/>
            <p:cNvSpPr/>
            <p:nvPr/>
          </p:nvSpPr>
          <p:spPr>
            <a:xfrm>
              <a:off x="961244" y="4048678"/>
              <a:ext cx="6962775" cy="3162300"/>
            </a:xfrm>
            <a:custGeom>
              <a:avLst/>
              <a:gdLst/>
              <a:ahLst/>
              <a:cxnLst/>
              <a:rect l="l" t="t" r="r" b="b"/>
              <a:pathLst>
                <a:path w="6962775" h="3162300">
                  <a:moveTo>
                    <a:pt x="6962774" y="3162299"/>
                  </a:moveTo>
                  <a:lnTo>
                    <a:pt x="0" y="3162299"/>
                  </a:lnTo>
                  <a:lnTo>
                    <a:pt x="0" y="0"/>
                  </a:lnTo>
                  <a:lnTo>
                    <a:pt x="6962774" y="0"/>
                  </a:lnTo>
                  <a:lnTo>
                    <a:pt x="6962774" y="3162299"/>
                  </a:lnTo>
                  <a:close/>
                </a:path>
              </a:pathLst>
            </a:custGeom>
            <a:solidFill>
              <a:srgbClr val="03989D"/>
            </a:solidFill>
          </p:spPr>
          <p:txBody>
            <a:bodyPr wrap="square" lIns="0" tIns="0" rIns="0" bIns="0" rtlCol="0"/>
            <a:lstStyle/>
            <a:p>
              <a:endParaRPr/>
            </a:p>
          </p:txBody>
        </p:sp>
      </p:grpSp>
      <p:sp>
        <p:nvSpPr>
          <p:cNvPr id="6" name="object 6"/>
          <p:cNvSpPr txBox="1">
            <a:spLocks noGrp="1"/>
          </p:cNvSpPr>
          <p:nvPr>
            <p:ph type="title"/>
          </p:nvPr>
        </p:nvSpPr>
        <p:spPr>
          <a:xfrm>
            <a:off x="1219200" y="4580300"/>
            <a:ext cx="6553200" cy="1827103"/>
          </a:xfrm>
          <a:prstGeom prst="rect">
            <a:avLst/>
          </a:prstGeom>
          <a:noFill/>
          <a:ln>
            <a:noFill/>
          </a:ln>
        </p:spPr>
        <p:txBody>
          <a:bodyPr vert="horz" wrap="square" lIns="0" tIns="12700" rIns="0" bIns="0" rtlCol="0">
            <a:spAutoFit/>
          </a:bodyPr>
          <a:lstStyle/>
          <a:p>
            <a:pPr marL="12700" marR="5080" indent="852805" algn="r">
              <a:lnSpc>
                <a:spcPct val="100000"/>
              </a:lnSpc>
              <a:spcBef>
                <a:spcPts val="100"/>
              </a:spcBef>
            </a:pPr>
            <a:r>
              <a:rPr lang="en-AU" sz="2800" b="0" spc="20" dirty="0">
                <a:solidFill>
                  <a:srgbClr val="F4F7F2"/>
                </a:solidFill>
                <a:latin typeface="Arial"/>
                <a:cs typeface="Arial"/>
              </a:rPr>
              <a:t>AMC </a:t>
            </a:r>
            <a:r>
              <a:rPr sz="2800" b="0" spc="20" dirty="0">
                <a:solidFill>
                  <a:srgbClr val="F4F7F2"/>
                </a:solidFill>
                <a:latin typeface="Arial"/>
                <a:cs typeface="Arial"/>
              </a:rPr>
              <a:t>N</a:t>
            </a:r>
            <a:r>
              <a:rPr sz="2800" b="0" spc="215" dirty="0">
                <a:solidFill>
                  <a:srgbClr val="F4F7F2"/>
                </a:solidFill>
                <a:latin typeface="Arial"/>
                <a:cs typeface="Arial"/>
              </a:rPr>
              <a:t>a</a:t>
            </a:r>
            <a:r>
              <a:rPr sz="2800" b="0" spc="285" dirty="0">
                <a:solidFill>
                  <a:srgbClr val="F4F7F2"/>
                </a:solidFill>
                <a:latin typeface="Arial"/>
                <a:cs typeface="Arial"/>
              </a:rPr>
              <a:t>t</a:t>
            </a:r>
            <a:r>
              <a:rPr sz="2800" b="0" spc="-45" dirty="0">
                <a:solidFill>
                  <a:srgbClr val="F4F7F2"/>
                </a:solidFill>
                <a:latin typeface="Arial"/>
                <a:cs typeface="Arial"/>
              </a:rPr>
              <a:t>i</a:t>
            </a:r>
            <a:r>
              <a:rPr sz="2800" b="0" spc="180" dirty="0">
                <a:solidFill>
                  <a:srgbClr val="F4F7F2"/>
                </a:solidFill>
                <a:latin typeface="Arial"/>
                <a:cs typeface="Arial"/>
              </a:rPr>
              <a:t>o</a:t>
            </a:r>
            <a:r>
              <a:rPr sz="2800" b="0" spc="95" dirty="0">
                <a:solidFill>
                  <a:srgbClr val="F4F7F2"/>
                </a:solidFill>
                <a:latin typeface="Arial"/>
                <a:cs typeface="Arial"/>
              </a:rPr>
              <a:t>n</a:t>
            </a:r>
            <a:r>
              <a:rPr sz="2800" b="0" spc="215" dirty="0">
                <a:solidFill>
                  <a:srgbClr val="F4F7F2"/>
                </a:solidFill>
                <a:latin typeface="Arial"/>
                <a:cs typeface="Arial"/>
              </a:rPr>
              <a:t>a</a:t>
            </a:r>
            <a:r>
              <a:rPr sz="2800" b="0" spc="40" dirty="0">
                <a:solidFill>
                  <a:srgbClr val="F4F7F2"/>
                </a:solidFill>
                <a:latin typeface="Arial"/>
                <a:cs typeface="Arial"/>
              </a:rPr>
              <a:t>l  </a:t>
            </a:r>
            <a:r>
              <a:rPr sz="2800" b="0" spc="-225" dirty="0">
                <a:solidFill>
                  <a:srgbClr val="F4F7F2"/>
                </a:solidFill>
                <a:latin typeface="Arial"/>
                <a:cs typeface="Arial"/>
              </a:rPr>
              <a:t>F</a:t>
            </a:r>
            <a:r>
              <a:rPr sz="2800" b="0" spc="240" dirty="0">
                <a:solidFill>
                  <a:srgbClr val="F4F7F2"/>
                </a:solidFill>
                <a:latin typeface="Arial"/>
                <a:cs typeface="Arial"/>
              </a:rPr>
              <a:t>r</a:t>
            </a:r>
            <a:r>
              <a:rPr sz="2800" b="0" spc="215" dirty="0">
                <a:solidFill>
                  <a:srgbClr val="F4F7F2"/>
                </a:solidFill>
                <a:latin typeface="Arial"/>
                <a:cs typeface="Arial"/>
              </a:rPr>
              <a:t>a</a:t>
            </a:r>
            <a:r>
              <a:rPr sz="2800" b="0" spc="370" dirty="0">
                <a:solidFill>
                  <a:srgbClr val="F4F7F2"/>
                </a:solidFill>
                <a:latin typeface="Arial"/>
                <a:cs typeface="Arial"/>
              </a:rPr>
              <a:t>m</a:t>
            </a:r>
            <a:r>
              <a:rPr sz="2800" b="0" spc="-10" dirty="0">
                <a:solidFill>
                  <a:srgbClr val="F4F7F2"/>
                </a:solidFill>
                <a:latin typeface="Arial"/>
                <a:cs typeface="Arial"/>
              </a:rPr>
              <a:t>e</a:t>
            </a:r>
            <a:r>
              <a:rPr sz="2800" b="0" spc="135" dirty="0">
                <a:solidFill>
                  <a:srgbClr val="F4F7F2"/>
                </a:solidFill>
                <a:latin typeface="Arial"/>
                <a:cs typeface="Arial"/>
              </a:rPr>
              <a:t>w</a:t>
            </a:r>
            <a:r>
              <a:rPr sz="2800" b="0" spc="180" dirty="0">
                <a:solidFill>
                  <a:srgbClr val="F4F7F2"/>
                </a:solidFill>
                <a:latin typeface="Arial"/>
                <a:cs typeface="Arial"/>
              </a:rPr>
              <a:t>o</a:t>
            </a:r>
            <a:r>
              <a:rPr sz="2800" b="0" spc="240" dirty="0">
                <a:solidFill>
                  <a:srgbClr val="F4F7F2"/>
                </a:solidFill>
                <a:latin typeface="Arial"/>
                <a:cs typeface="Arial"/>
              </a:rPr>
              <a:t>r</a:t>
            </a:r>
            <a:r>
              <a:rPr sz="2800" b="0" spc="165" dirty="0">
                <a:solidFill>
                  <a:srgbClr val="F4F7F2"/>
                </a:solidFill>
                <a:latin typeface="Arial"/>
                <a:cs typeface="Arial"/>
              </a:rPr>
              <a:t>k</a:t>
            </a:r>
            <a:endParaRPr sz="2800" dirty="0">
              <a:latin typeface="Arial"/>
              <a:cs typeface="Arial"/>
            </a:endParaRPr>
          </a:p>
          <a:p>
            <a:pPr marR="5080" algn="r">
              <a:lnSpc>
                <a:spcPts val="5750"/>
              </a:lnSpc>
            </a:pPr>
            <a:r>
              <a:rPr lang="en-AU" sz="2800" spc="-10" dirty="0">
                <a:solidFill>
                  <a:srgbClr val="F4F7F2"/>
                </a:solidFill>
                <a:latin typeface="Arial"/>
                <a:cs typeface="Arial"/>
              </a:rPr>
              <a:t>For Prevocational (PGY1 &amp; PGY2) Medical Training </a:t>
            </a:r>
            <a:endParaRPr sz="2800" dirty="0">
              <a:latin typeface="Arial"/>
              <a:cs typeface="Arial"/>
            </a:endParaRPr>
          </a:p>
        </p:txBody>
      </p:sp>
      <p:pic>
        <p:nvPicPr>
          <p:cNvPr id="8" name="object 8"/>
          <p:cNvPicPr/>
          <p:nvPr/>
        </p:nvPicPr>
        <p:blipFill>
          <a:blip r:embed="rId3" cstate="print"/>
          <a:stretch>
            <a:fillRect/>
          </a:stretch>
        </p:blipFill>
        <p:spPr>
          <a:xfrm>
            <a:off x="304800" y="2057400"/>
            <a:ext cx="3863752" cy="50655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4E0A30-AF00-4F39-A4B3-2946416FF5DC}"/>
              </a:ext>
            </a:extLst>
          </p:cNvPr>
          <p:cNvPicPr>
            <a:picLocks noChangeAspect="1"/>
          </p:cNvPicPr>
          <p:nvPr/>
        </p:nvPicPr>
        <p:blipFill rotWithShape="1">
          <a:blip r:embed="rId3"/>
          <a:srcRect l="54687" t="12907" r="3907" b="8333"/>
          <a:stretch/>
        </p:blipFill>
        <p:spPr>
          <a:xfrm>
            <a:off x="247566" y="990600"/>
            <a:ext cx="9258467" cy="4953000"/>
          </a:xfrm>
          <a:prstGeom prst="rect">
            <a:avLst/>
          </a:prstGeom>
        </p:spPr>
      </p:pic>
    </p:spTree>
    <p:extLst>
      <p:ext uri="{BB962C8B-B14F-4D97-AF65-F5344CB8AC3E}">
        <p14:creationId xmlns:p14="http://schemas.microsoft.com/office/powerpoint/2010/main" val="30659635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46DDB58-0672-43FE-BF89-CE4E67422313}"/>
              </a:ext>
            </a:extLst>
          </p:cNvPr>
          <p:cNvPicPr>
            <a:picLocks noChangeAspect="1"/>
          </p:cNvPicPr>
          <p:nvPr/>
        </p:nvPicPr>
        <p:blipFill rotWithShape="1">
          <a:blip r:embed="rId3"/>
          <a:srcRect l="54688" t="13889" r="3907" b="5555"/>
          <a:stretch/>
        </p:blipFill>
        <p:spPr>
          <a:xfrm>
            <a:off x="304800" y="1104900"/>
            <a:ext cx="9330558" cy="5105400"/>
          </a:xfrm>
          <a:prstGeom prst="rect">
            <a:avLst/>
          </a:prstGeom>
        </p:spPr>
      </p:pic>
    </p:spTree>
    <p:extLst>
      <p:ext uri="{BB962C8B-B14F-4D97-AF65-F5344CB8AC3E}">
        <p14:creationId xmlns:p14="http://schemas.microsoft.com/office/powerpoint/2010/main" val="11623860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0E5D913-7FFB-4EF7-B072-0B2E923F5584}"/>
              </a:ext>
            </a:extLst>
          </p:cNvPr>
          <p:cNvPicPr>
            <a:picLocks noChangeAspect="1"/>
          </p:cNvPicPr>
          <p:nvPr/>
        </p:nvPicPr>
        <p:blipFill rotWithShape="1">
          <a:blip r:embed="rId2"/>
          <a:srcRect l="58594" t="14382" r="8594" b="5556"/>
          <a:stretch/>
        </p:blipFill>
        <p:spPr>
          <a:xfrm>
            <a:off x="298648" y="515850"/>
            <a:ext cx="9156304" cy="6283499"/>
          </a:xfrm>
          <a:prstGeom prst="rect">
            <a:avLst/>
          </a:prstGeom>
        </p:spPr>
      </p:pic>
    </p:spTree>
    <p:extLst>
      <p:ext uri="{BB962C8B-B14F-4D97-AF65-F5344CB8AC3E}">
        <p14:creationId xmlns:p14="http://schemas.microsoft.com/office/powerpoint/2010/main" val="36951842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2CAF2-9851-457B-B4C7-EAA6C6780DF3}"/>
              </a:ext>
            </a:extLst>
          </p:cNvPr>
          <p:cNvSpPr>
            <a:spLocks noGrp="1"/>
          </p:cNvSpPr>
          <p:nvPr>
            <p:ph type="title"/>
          </p:nvPr>
        </p:nvSpPr>
        <p:spPr>
          <a:xfrm>
            <a:off x="1280160" y="1447800"/>
            <a:ext cx="7193280" cy="1950720"/>
          </a:xfrm>
          <a:noFill/>
          <a:ln>
            <a:solidFill>
              <a:schemeClr val="tx1"/>
            </a:solidFill>
          </a:ln>
        </p:spPr>
        <p:txBody>
          <a:bodyPr vert="horz" lIns="274320" tIns="182880" rIns="274320" bIns="182880" rtlCol="0" anchor="ctr" anchorCtr="1">
            <a:normAutofit/>
          </a:bodyPr>
          <a:lstStyle/>
          <a:p>
            <a:pPr defTabSz="914400"/>
            <a:r>
              <a:rPr lang="en-US" sz="3000" kern="1200" cap="all" spc="200" baseline="0">
                <a:solidFill>
                  <a:schemeClr val="tx1"/>
                </a:solidFill>
                <a:latin typeface="+mj-lt"/>
                <a:ea typeface="+mj-ea"/>
                <a:cs typeface="+mj-cs"/>
              </a:rPr>
              <a:t>Further information</a:t>
            </a:r>
          </a:p>
        </p:txBody>
      </p:sp>
      <p:sp>
        <p:nvSpPr>
          <p:cNvPr id="3" name="Content Placeholder 2">
            <a:extLst>
              <a:ext uri="{FF2B5EF4-FFF2-40B4-BE49-F238E27FC236}">
                <a16:creationId xmlns:a16="http://schemas.microsoft.com/office/drawing/2014/main" id="{7E8421C7-EF29-4F21-B637-91D5E4DE3390}"/>
              </a:ext>
            </a:extLst>
          </p:cNvPr>
          <p:cNvSpPr>
            <a:spLocks noGrp="1"/>
          </p:cNvSpPr>
          <p:nvPr>
            <p:ph idx="1"/>
          </p:nvPr>
        </p:nvSpPr>
        <p:spPr>
          <a:xfrm>
            <a:off x="2156155" y="4038600"/>
            <a:ext cx="5441289" cy="1417821"/>
          </a:xfrm>
        </p:spPr>
        <p:txBody>
          <a:bodyPr vert="horz" lIns="91440" tIns="45720" rIns="91440" bIns="45720" rtlCol="0">
            <a:noAutofit/>
          </a:bodyPr>
          <a:lstStyle/>
          <a:p>
            <a:pPr marL="0" indent="0" algn="ctr" defTabSz="914400">
              <a:spcBef>
                <a:spcPts val="1000"/>
              </a:spcBef>
              <a:buNone/>
            </a:pPr>
            <a:r>
              <a:rPr lang="en-US" sz="2400" dirty="0">
                <a:solidFill>
                  <a:schemeClr val="tx1">
                    <a:lumMod val="75000"/>
                    <a:lumOff val="25000"/>
                  </a:schemeClr>
                </a:solidFill>
              </a:rPr>
              <a:t>For further information regarding the AMC National Framework Implementation </a:t>
            </a:r>
          </a:p>
          <a:p>
            <a:pPr marL="0" indent="0" algn="ctr" defTabSz="914400">
              <a:spcBef>
                <a:spcPts val="1000"/>
              </a:spcBef>
              <a:buNone/>
            </a:pPr>
            <a:r>
              <a:rPr lang="en-US" sz="2400" dirty="0">
                <a:solidFill>
                  <a:schemeClr val="tx1">
                    <a:lumMod val="75000"/>
                    <a:lumOff val="25000"/>
                  </a:schemeClr>
                </a:solidFill>
                <a:hlinkClick r:id="rId3"/>
              </a:rPr>
              <a:t>https://www.samet.org.au/reports-and-resources/sa-met-prevocational-framework-support-resources/</a:t>
            </a:r>
            <a:r>
              <a:rPr lang="en-US" sz="2400" dirty="0">
                <a:solidFill>
                  <a:schemeClr val="tx1">
                    <a:lumMod val="75000"/>
                    <a:lumOff val="25000"/>
                  </a:schemeClr>
                </a:solidFill>
              </a:rPr>
              <a:t> </a:t>
            </a:r>
          </a:p>
        </p:txBody>
      </p:sp>
    </p:spTree>
    <p:extLst>
      <p:ext uri="{BB962C8B-B14F-4D97-AF65-F5344CB8AC3E}">
        <p14:creationId xmlns:p14="http://schemas.microsoft.com/office/powerpoint/2010/main" val="3530479136"/>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950068"/>
            <a:ext cx="3199765" cy="365760"/>
          </a:xfrm>
          <a:custGeom>
            <a:avLst/>
            <a:gdLst/>
            <a:ahLst/>
            <a:cxnLst/>
            <a:rect l="l" t="t" r="r" b="b"/>
            <a:pathLst>
              <a:path w="3199765" h="365759">
                <a:moveTo>
                  <a:pt x="0" y="0"/>
                </a:moveTo>
                <a:lnTo>
                  <a:pt x="3199536" y="0"/>
                </a:lnTo>
                <a:lnTo>
                  <a:pt x="3199536" y="365131"/>
                </a:lnTo>
                <a:lnTo>
                  <a:pt x="0" y="365131"/>
                </a:lnTo>
                <a:lnTo>
                  <a:pt x="0" y="0"/>
                </a:lnTo>
                <a:close/>
              </a:path>
            </a:pathLst>
          </a:custGeom>
          <a:solidFill>
            <a:srgbClr val="657B9D"/>
          </a:solidFill>
        </p:spPr>
        <p:txBody>
          <a:bodyPr wrap="square" lIns="0" tIns="0" rIns="0" bIns="0" rtlCol="0"/>
          <a:lstStyle/>
          <a:p>
            <a:endParaRPr/>
          </a:p>
        </p:txBody>
      </p:sp>
      <p:sp>
        <p:nvSpPr>
          <p:cNvPr id="3" name="object 3"/>
          <p:cNvSpPr/>
          <p:nvPr/>
        </p:nvSpPr>
        <p:spPr>
          <a:xfrm>
            <a:off x="3277022" y="6950068"/>
            <a:ext cx="3199765" cy="365760"/>
          </a:xfrm>
          <a:custGeom>
            <a:avLst/>
            <a:gdLst/>
            <a:ahLst/>
            <a:cxnLst/>
            <a:rect l="l" t="t" r="r" b="b"/>
            <a:pathLst>
              <a:path w="3199765" h="365759">
                <a:moveTo>
                  <a:pt x="0" y="0"/>
                </a:moveTo>
                <a:lnTo>
                  <a:pt x="3199536" y="0"/>
                </a:lnTo>
                <a:lnTo>
                  <a:pt x="3199536" y="365131"/>
                </a:lnTo>
                <a:lnTo>
                  <a:pt x="0" y="365131"/>
                </a:lnTo>
                <a:lnTo>
                  <a:pt x="0" y="0"/>
                </a:lnTo>
                <a:close/>
              </a:path>
            </a:pathLst>
          </a:custGeom>
          <a:solidFill>
            <a:srgbClr val="03989D"/>
          </a:solidFill>
        </p:spPr>
        <p:txBody>
          <a:bodyPr wrap="square" lIns="0" tIns="0" rIns="0" bIns="0" rtlCol="0"/>
          <a:lstStyle/>
          <a:p>
            <a:endParaRPr/>
          </a:p>
        </p:txBody>
      </p:sp>
      <p:sp>
        <p:nvSpPr>
          <p:cNvPr id="4" name="object 4"/>
          <p:cNvSpPr/>
          <p:nvPr/>
        </p:nvSpPr>
        <p:spPr>
          <a:xfrm>
            <a:off x="6554045" y="6950068"/>
            <a:ext cx="3199765" cy="365760"/>
          </a:xfrm>
          <a:custGeom>
            <a:avLst/>
            <a:gdLst/>
            <a:ahLst/>
            <a:cxnLst/>
            <a:rect l="l" t="t" r="r" b="b"/>
            <a:pathLst>
              <a:path w="3199765" h="365759">
                <a:moveTo>
                  <a:pt x="0" y="0"/>
                </a:moveTo>
                <a:lnTo>
                  <a:pt x="3199553" y="0"/>
                </a:lnTo>
                <a:lnTo>
                  <a:pt x="3199553" y="365131"/>
                </a:lnTo>
                <a:lnTo>
                  <a:pt x="0" y="365131"/>
                </a:lnTo>
                <a:lnTo>
                  <a:pt x="0" y="0"/>
                </a:lnTo>
                <a:close/>
              </a:path>
            </a:pathLst>
          </a:custGeom>
          <a:solidFill>
            <a:srgbClr val="A6A6A6"/>
          </a:solidFill>
        </p:spPr>
        <p:txBody>
          <a:bodyPr wrap="square" lIns="0" tIns="0" rIns="0" bIns="0" rtlCol="0"/>
          <a:lstStyle/>
          <a:p>
            <a:endParaRPr/>
          </a:p>
        </p:txBody>
      </p:sp>
      <p:grpSp>
        <p:nvGrpSpPr>
          <p:cNvPr id="5" name="object 5"/>
          <p:cNvGrpSpPr/>
          <p:nvPr/>
        </p:nvGrpSpPr>
        <p:grpSpPr>
          <a:xfrm>
            <a:off x="3561579" y="1736115"/>
            <a:ext cx="887094" cy="887094"/>
            <a:chOff x="3561579" y="1736115"/>
            <a:chExt cx="887094" cy="887094"/>
          </a:xfrm>
        </p:grpSpPr>
        <p:sp>
          <p:nvSpPr>
            <p:cNvPr id="6" name="object 6"/>
            <p:cNvSpPr/>
            <p:nvPr/>
          </p:nvSpPr>
          <p:spPr>
            <a:xfrm>
              <a:off x="3561579" y="1736115"/>
              <a:ext cx="887094" cy="887094"/>
            </a:xfrm>
            <a:custGeom>
              <a:avLst/>
              <a:gdLst/>
              <a:ahLst/>
              <a:cxnLst/>
              <a:rect l="l" t="t" r="r" b="b"/>
              <a:pathLst>
                <a:path w="887095" h="887094">
                  <a:moveTo>
                    <a:pt x="443238" y="886476"/>
                  </a:moveTo>
                  <a:lnTo>
                    <a:pt x="399793" y="884342"/>
                  </a:lnTo>
                  <a:lnTo>
                    <a:pt x="356766" y="877959"/>
                  </a:lnTo>
                  <a:lnTo>
                    <a:pt x="314573" y="867390"/>
                  </a:lnTo>
                  <a:lnTo>
                    <a:pt x="273618" y="852737"/>
                  </a:lnTo>
                  <a:lnTo>
                    <a:pt x="234297" y="834139"/>
                  </a:lnTo>
                  <a:lnTo>
                    <a:pt x="196988" y="811777"/>
                  </a:lnTo>
                  <a:lnTo>
                    <a:pt x="162050" y="785866"/>
                  </a:lnTo>
                  <a:lnTo>
                    <a:pt x="129821" y="756655"/>
                  </a:lnTo>
                  <a:lnTo>
                    <a:pt x="100610" y="724425"/>
                  </a:lnTo>
                  <a:lnTo>
                    <a:pt x="74699" y="689488"/>
                  </a:lnTo>
                  <a:lnTo>
                    <a:pt x="52337" y="652179"/>
                  </a:lnTo>
                  <a:lnTo>
                    <a:pt x="33739" y="612858"/>
                  </a:lnTo>
                  <a:lnTo>
                    <a:pt x="19085" y="571903"/>
                  </a:lnTo>
                  <a:lnTo>
                    <a:pt x="8516" y="529709"/>
                  </a:lnTo>
                  <a:lnTo>
                    <a:pt x="2134" y="486683"/>
                  </a:lnTo>
                  <a:lnTo>
                    <a:pt x="0" y="443238"/>
                  </a:lnTo>
                  <a:lnTo>
                    <a:pt x="133" y="432357"/>
                  </a:lnTo>
                  <a:lnTo>
                    <a:pt x="3333" y="388977"/>
                  </a:lnTo>
                  <a:lnTo>
                    <a:pt x="10770" y="346120"/>
                  </a:lnTo>
                  <a:lnTo>
                    <a:pt x="22371" y="304199"/>
                  </a:lnTo>
                  <a:lnTo>
                    <a:pt x="38026" y="263616"/>
                  </a:lnTo>
                  <a:lnTo>
                    <a:pt x="57583" y="224764"/>
                  </a:lnTo>
                  <a:lnTo>
                    <a:pt x="80855" y="188015"/>
                  </a:lnTo>
                  <a:lnTo>
                    <a:pt x="107616" y="153724"/>
                  </a:lnTo>
                  <a:lnTo>
                    <a:pt x="137609" y="122221"/>
                  </a:lnTo>
                  <a:lnTo>
                    <a:pt x="170546" y="93810"/>
                  </a:lnTo>
                  <a:lnTo>
                    <a:pt x="206109" y="68764"/>
                  </a:lnTo>
                  <a:lnTo>
                    <a:pt x="243956" y="47325"/>
                  </a:lnTo>
                  <a:lnTo>
                    <a:pt x="283722" y="29698"/>
                  </a:lnTo>
                  <a:lnTo>
                    <a:pt x="325024" y="16054"/>
                  </a:lnTo>
                  <a:lnTo>
                    <a:pt x="367464" y="6524"/>
                  </a:lnTo>
                  <a:lnTo>
                    <a:pt x="410634" y="1200"/>
                  </a:lnTo>
                  <a:lnTo>
                    <a:pt x="443238" y="0"/>
                  </a:lnTo>
                  <a:lnTo>
                    <a:pt x="454119" y="133"/>
                  </a:lnTo>
                  <a:lnTo>
                    <a:pt x="497498" y="3333"/>
                  </a:lnTo>
                  <a:lnTo>
                    <a:pt x="540355" y="10770"/>
                  </a:lnTo>
                  <a:lnTo>
                    <a:pt x="582277" y="22371"/>
                  </a:lnTo>
                  <a:lnTo>
                    <a:pt x="622859" y="38026"/>
                  </a:lnTo>
                  <a:lnTo>
                    <a:pt x="661712" y="57583"/>
                  </a:lnTo>
                  <a:lnTo>
                    <a:pt x="698461" y="80855"/>
                  </a:lnTo>
                  <a:lnTo>
                    <a:pt x="732752" y="107616"/>
                  </a:lnTo>
                  <a:lnTo>
                    <a:pt x="764254" y="137609"/>
                  </a:lnTo>
                  <a:lnTo>
                    <a:pt x="792665" y="170546"/>
                  </a:lnTo>
                  <a:lnTo>
                    <a:pt x="817711" y="206109"/>
                  </a:lnTo>
                  <a:lnTo>
                    <a:pt x="839151" y="243956"/>
                  </a:lnTo>
                  <a:lnTo>
                    <a:pt x="856777" y="283722"/>
                  </a:lnTo>
                  <a:lnTo>
                    <a:pt x="870421" y="325024"/>
                  </a:lnTo>
                  <a:lnTo>
                    <a:pt x="879951" y="367464"/>
                  </a:lnTo>
                  <a:lnTo>
                    <a:pt x="885276" y="410634"/>
                  </a:lnTo>
                  <a:lnTo>
                    <a:pt x="886476" y="443238"/>
                  </a:lnTo>
                  <a:lnTo>
                    <a:pt x="886343" y="454119"/>
                  </a:lnTo>
                  <a:lnTo>
                    <a:pt x="883143" y="497498"/>
                  </a:lnTo>
                  <a:lnTo>
                    <a:pt x="875706" y="540355"/>
                  </a:lnTo>
                  <a:lnTo>
                    <a:pt x="864104" y="582277"/>
                  </a:lnTo>
                  <a:lnTo>
                    <a:pt x="848449" y="622859"/>
                  </a:lnTo>
                  <a:lnTo>
                    <a:pt x="828892" y="661712"/>
                  </a:lnTo>
                  <a:lnTo>
                    <a:pt x="805621" y="698461"/>
                  </a:lnTo>
                  <a:lnTo>
                    <a:pt x="778860" y="732752"/>
                  </a:lnTo>
                  <a:lnTo>
                    <a:pt x="748866" y="764254"/>
                  </a:lnTo>
                  <a:lnTo>
                    <a:pt x="715930" y="792665"/>
                  </a:lnTo>
                  <a:lnTo>
                    <a:pt x="680367" y="817711"/>
                  </a:lnTo>
                  <a:lnTo>
                    <a:pt x="642520" y="839151"/>
                  </a:lnTo>
                  <a:lnTo>
                    <a:pt x="602754" y="856777"/>
                  </a:lnTo>
                  <a:lnTo>
                    <a:pt x="561452" y="870421"/>
                  </a:lnTo>
                  <a:lnTo>
                    <a:pt x="519011" y="879951"/>
                  </a:lnTo>
                  <a:lnTo>
                    <a:pt x="475841" y="885276"/>
                  </a:lnTo>
                  <a:lnTo>
                    <a:pt x="443238" y="886476"/>
                  </a:lnTo>
                  <a:close/>
                </a:path>
              </a:pathLst>
            </a:custGeom>
            <a:solidFill>
              <a:srgbClr val="78AEC3"/>
            </a:solidFill>
          </p:spPr>
          <p:txBody>
            <a:bodyPr wrap="square" lIns="0" tIns="0" rIns="0" bIns="0" rtlCol="0"/>
            <a:lstStyle/>
            <a:p>
              <a:endParaRPr/>
            </a:p>
          </p:txBody>
        </p:sp>
        <p:pic>
          <p:nvPicPr>
            <p:cNvPr id="7" name="object 7"/>
            <p:cNvPicPr/>
            <p:nvPr/>
          </p:nvPicPr>
          <p:blipFill>
            <a:blip r:embed="rId3" cstate="print"/>
            <a:stretch>
              <a:fillRect/>
            </a:stretch>
          </p:blipFill>
          <p:spPr>
            <a:xfrm>
              <a:off x="3915919" y="2097116"/>
              <a:ext cx="193046" cy="145731"/>
            </a:xfrm>
            <a:prstGeom prst="rect">
              <a:avLst/>
            </a:prstGeom>
          </p:spPr>
        </p:pic>
        <p:sp>
          <p:nvSpPr>
            <p:cNvPr id="8" name="object 8"/>
            <p:cNvSpPr/>
            <p:nvPr/>
          </p:nvSpPr>
          <p:spPr>
            <a:xfrm>
              <a:off x="3832644" y="1932458"/>
              <a:ext cx="340995" cy="416559"/>
            </a:xfrm>
            <a:custGeom>
              <a:avLst/>
              <a:gdLst/>
              <a:ahLst/>
              <a:cxnLst/>
              <a:rect l="l" t="t" r="r" b="b"/>
              <a:pathLst>
                <a:path w="340995" h="416560">
                  <a:moveTo>
                    <a:pt x="223328" y="37852"/>
                  </a:moveTo>
                  <a:lnTo>
                    <a:pt x="117342" y="37852"/>
                  </a:lnTo>
                  <a:lnTo>
                    <a:pt x="125356" y="22356"/>
                  </a:lnTo>
                  <a:lnTo>
                    <a:pt x="137451" y="10409"/>
                  </a:lnTo>
                  <a:lnTo>
                    <a:pt x="152739" y="2720"/>
                  </a:lnTo>
                  <a:lnTo>
                    <a:pt x="170335" y="0"/>
                  </a:lnTo>
                  <a:lnTo>
                    <a:pt x="187930" y="2720"/>
                  </a:lnTo>
                  <a:lnTo>
                    <a:pt x="203219" y="10409"/>
                  </a:lnTo>
                  <a:lnTo>
                    <a:pt x="215314" y="22356"/>
                  </a:lnTo>
                  <a:lnTo>
                    <a:pt x="223328" y="37852"/>
                  </a:lnTo>
                  <a:close/>
                </a:path>
                <a:path w="340995" h="416560">
                  <a:moveTo>
                    <a:pt x="302818" y="416375"/>
                  </a:moveTo>
                  <a:lnTo>
                    <a:pt x="37852" y="416375"/>
                  </a:lnTo>
                  <a:lnTo>
                    <a:pt x="23154" y="413388"/>
                  </a:lnTo>
                  <a:lnTo>
                    <a:pt x="11119" y="405256"/>
                  </a:lnTo>
                  <a:lnTo>
                    <a:pt x="2986" y="393220"/>
                  </a:lnTo>
                  <a:lnTo>
                    <a:pt x="0" y="378523"/>
                  </a:lnTo>
                  <a:lnTo>
                    <a:pt x="0" y="75704"/>
                  </a:lnTo>
                  <a:lnTo>
                    <a:pt x="2986" y="61007"/>
                  </a:lnTo>
                  <a:lnTo>
                    <a:pt x="11119" y="48971"/>
                  </a:lnTo>
                  <a:lnTo>
                    <a:pt x="23154" y="40839"/>
                  </a:lnTo>
                  <a:lnTo>
                    <a:pt x="37852" y="37852"/>
                  </a:lnTo>
                  <a:lnTo>
                    <a:pt x="170335" y="37852"/>
                  </a:lnTo>
                  <a:lnTo>
                    <a:pt x="162587" y="39212"/>
                  </a:lnTo>
                  <a:lnTo>
                    <a:pt x="156613" y="43057"/>
                  </a:lnTo>
                  <a:lnTo>
                    <a:pt x="152769" y="49030"/>
                  </a:lnTo>
                  <a:lnTo>
                    <a:pt x="151409" y="56778"/>
                  </a:lnTo>
                  <a:lnTo>
                    <a:pt x="152769" y="64526"/>
                  </a:lnTo>
                  <a:lnTo>
                    <a:pt x="156613" y="70499"/>
                  </a:lnTo>
                  <a:lnTo>
                    <a:pt x="162587" y="74344"/>
                  </a:lnTo>
                  <a:lnTo>
                    <a:pt x="170335" y="75704"/>
                  </a:lnTo>
                  <a:lnTo>
                    <a:pt x="37852" y="75704"/>
                  </a:lnTo>
                  <a:lnTo>
                    <a:pt x="37852" y="378523"/>
                  </a:lnTo>
                  <a:lnTo>
                    <a:pt x="340670" y="378523"/>
                  </a:lnTo>
                  <a:lnTo>
                    <a:pt x="337683" y="393220"/>
                  </a:lnTo>
                  <a:lnTo>
                    <a:pt x="329551" y="405256"/>
                  </a:lnTo>
                  <a:lnTo>
                    <a:pt x="317515" y="413388"/>
                  </a:lnTo>
                  <a:lnTo>
                    <a:pt x="302818" y="416375"/>
                  </a:lnTo>
                  <a:close/>
                </a:path>
                <a:path w="340995" h="416560">
                  <a:moveTo>
                    <a:pt x="340670" y="378523"/>
                  </a:moveTo>
                  <a:lnTo>
                    <a:pt x="302818" y="378523"/>
                  </a:lnTo>
                  <a:lnTo>
                    <a:pt x="302818" y="75704"/>
                  </a:lnTo>
                  <a:lnTo>
                    <a:pt x="170335" y="75704"/>
                  </a:lnTo>
                  <a:lnTo>
                    <a:pt x="178083" y="74344"/>
                  </a:lnTo>
                  <a:lnTo>
                    <a:pt x="184056" y="70499"/>
                  </a:lnTo>
                  <a:lnTo>
                    <a:pt x="187901" y="64526"/>
                  </a:lnTo>
                  <a:lnTo>
                    <a:pt x="189261" y="56778"/>
                  </a:lnTo>
                  <a:lnTo>
                    <a:pt x="187901" y="49030"/>
                  </a:lnTo>
                  <a:lnTo>
                    <a:pt x="184056" y="43057"/>
                  </a:lnTo>
                  <a:lnTo>
                    <a:pt x="178083" y="39212"/>
                  </a:lnTo>
                  <a:lnTo>
                    <a:pt x="170335" y="37852"/>
                  </a:lnTo>
                  <a:lnTo>
                    <a:pt x="302818" y="37852"/>
                  </a:lnTo>
                  <a:lnTo>
                    <a:pt x="317515" y="40839"/>
                  </a:lnTo>
                  <a:lnTo>
                    <a:pt x="329551" y="48971"/>
                  </a:lnTo>
                  <a:lnTo>
                    <a:pt x="337683" y="61007"/>
                  </a:lnTo>
                  <a:lnTo>
                    <a:pt x="340670" y="75704"/>
                  </a:lnTo>
                  <a:lnTo>
                    <a:pt x="340670" y="378523"/>
                  </a:lnTo>
                  <a:close/>
                </a:path>
                <a:path w="340995" h="416560">
                  <a:moveTo>
                    <a:pt x="264966" y="113556"/>
                  </a:moveTo>
                  <a:lnTo>
                    <a:pt x="75704" y="113556"/>
                  </a:lnTo>
                  <a:lnTo>
                    <a:pt x="75704" y="75704"/>
                  </a:lnTo>
                  <a:lnTo>
                    <a:pt x="264966" y="75704"/>
                  </a:lnTo>
                  <a:lnTo>
                    <a:pt x="264966" y="113556"/>
                  </a:lnTo>
                  <a:close/>
                </a:path>
              </a:pathLst>
            </a:custGeom>
            <a:solidFill>
              <a:srgbClr val="F4F7F2"/>
            </a:solidFill>
          </p:spPr>
          <p:txBody>
            <a:bodyPr wrap="square" lIns="0" tIns="0" rIns="0" bIns="0" rtlCol="0"/>
            <a:lstStyle/>
            <a:p>
              <a:endParaRPr/>
            </a:p>
          </p:txBody>
        </p:sp>
      </p:grpSp>
      <p:grpSp>
        <p:nvGrpSpPr>
          <p:cNvPr id="9" name="object 9"/>
          <p:cNvGrpSpPr/>
          <p:nvPr/>
        </p:nvGrpSpPr>
        <p:grpSpPr>
          <a:xfrm>
            <a:off x="823805" y="1755889"/>
            <a:ext cx="898525" cy="898525"/>
            <a:chOff x="823805" y="1755889"/>
            <a:chExt cx="898525" cy="898525"/>
          </a:xfrm>
        </p:grpSpPr>
        <p:sp>
          <p:nvSpPr>
            <p:cNvPr id="10" name="object 10"/>
            <p:cNvSpPr/>
            <p:nvPr/>
          </p:nvSpPr>
          <p:spPr>
            <a:xfrm>
              <a:off x="823805" y="1755889"/>
              <a:ext cx="898525" cy="898525"/>
            </a:xfrm>
            <a:custGeom>
              <a:avLst/>
              <a:gdLst/>
              <a:ahLst/>
              <a:cxnLst/>
              <a:rect l="l" t="t" r="r" b="b"/>
              <a:pathLst>
                <a:path w="898525" h="898525">
                  <a:moveTo>
                    <a:pt x="449107" y="898215"/>
                  </a:moveTo>
                  <a:lnTo>
                    <a:pt x="405087" y="896052"/>
                  </a:lnTo>
                  <a:lnTo>
                    <a:pt x="361491" y="889585"/>
                  </a:lnTo>
                  <a:lnTo>
                    <a:pt x="318738" y="878876"/>
                  </a:lnTo>
                  <a:lnTo>
                    <a:pt x="277241" y="864029"/>
                  </a:lnTo>
                  <a:lnTo>
                    <a:pt x="237399" y="845185"/>
                  </a:lnTo>
                  <a:lnTo>
                    <a:pt x="199596" y="822526"/>
                  </a:lnTo>
                  <a:lnTo>
                    <a:pt x="164196" y="796272"/>
                  </a:lnTo>
                  <a:lnTo>
                    <a:pt x="131540" y="766674"/>
                  </a:lnTo>
                  <a:lnTo>
                    <a:pt x="101942" y="734018"/>
                  </a:lnTo>
                  <a:lnTo>
                    <a:pt x="75688" y="698618"/>
                  </a:lnTo>
                  <a:lnTo>
                    <a:pt x="53030" y="660815"/>
                  </a:lnTo>
                  <a:lnTo>
                    <a:pt x="34186" y="620973"/>
                  </a:lnTo>
                  <a:lnTo>
                    <a:pt x="19338" y="579476"/>
                  </a:lnTo>
                  <a:lnTo>
                    <a:pt x="8629" y="536724"/>
                  </a:lnTo>
                  <a:lnTo>
                    <a:pt x="2162" y="493127"/>
                  </a:lnTo>
                  <a:lnTo>
                    <a:pt x="0" y="449107"/>
                  </a:lnTo>
                  <a:lnTo>
                    <a:pt x="135" y="438082"/>
                  </a:lnTo>
                  <a:lnTo>
                    <a:pt x="3377" y="394128"/>
                  </a:lnTo>
                  <a:lnTo>
                    <a:pt x="10912" y="350704"/>
                  </a:lnTo>
                  <a:lnTo>
                    <a:pt x="22668" y="308227"/>
                  </a:lnTo>
                  <a:lnTo>
                    <a:pt x="38530" y="267107"/>
                  </a:lnTo>
                  <a:lnTo>
                    <a:pt x="58346" y="227740"/>
                  </a:lnTo>
                  <a:lnTo>
                    <a:pt x="81925" y="190504"/>
                  </a:lnTo>
                  <a:lnTo>
                    <a:pt x="109041" y="155760"/>
                  </a:lnTo>
                  <a:lnTo>
                    <a:pt x="139432" y="123840"/>
                  </a:lnTo>
                  <a:lnTo>
                    <a:pt x="172804" y="95053"/>
                  </a:lnTo>
                  <a:lnTo>
                    <a:pt x="208838" y="69675"/>
                  </a:lnTo>
                  <a:lnTo>
                    <a:pt x="247186" y="47952"/>
                  </a:lnTo>
                  <a:lnTo>
                    <a:pt x="287479" y="30092"/>
                  </a:lnTo>
                  <a:lnTo>
                    <a:pt x="329328" y="16267"/>
                  </a:lnTo>
                  <a:lnTo>
                    <a:pt x="372330" y="6611"/>
                  </a:lnTo>
                  <a:lnTo>
                    <a:pt x="416072" y="1216"/>
                  </a:lnTo>
                  <a:lnTo>
                    <a:pt x="449107" y="0"/>
                  </a:lnTo>
                  <a:lnTo>
                    <a:pt x="460132" y="135"/>
                  </a:lnTo>
                  <a:lnTo>
                    <a:pt x="504086" y="3377"/>
                  </a:lnTo>
                  <a:lnTo>
                    <a:pt x="547511" y="10912"/>
                  </a:lnTo>
                  <a:lnTo>
                    <a:pt x="589987" y="22668"/>
                  </a:lnTo>
                  <a:lnTo>
                    <a:pt x="631107" y="38530"/>
                  </a:lnTo>
                  <a:lnTo>
                    <a:pt x="670475" y="58346"/>
                  </a:lnTo>
                  <a:lnTo>
                    <a:pt x="707710" y="81925"/>
                  </a:lnTo>
                  <a:lnTo>
                    <a:pt x="742455" y="109041"/>
                  </a:lnTo>
                  <a:lnTo>
                    <a:pt x="774375" y="139432"/>
                  </a:lnTo>
                  <a:lnTo>
                    <a:pt x="803162" y="172804"/>
                  </a:lnTo>
                  <a:lnTo>
                    <a:pt x="828539" y="208838"/>
                  </a:lnTo>
                  <a:lnTo>
                    <a:pt x="850263" y="247186"/>
                  </a:lnTo>
                  <a:lnTo>
                    <a:pt x="868123" y="287479"/>
                  </a:lnTo>
                  <a:lnTo>
                    <a:pt x="881948" y="329328"/>
                  </a:lnTo>
                  <a:lnTo>
                    <a:pt x="891604" y="372330"/>
                  </a:lnTo>
                  <a:lnTo>
                    <a:pt x="896999" y="416072"/>
                  </a:lnTo>
                  <a:lnTo>
                    <a:pt x="898215" y="449107"/>
                  </a:lnTo>
                  <a:lnTo>
                    <a:pt x="898080" y="460132"/>
                  </a:lnTo>
                  <a:lnTo>
                    <a:pt x="894837" y="504086"/>
                  </a:lnTo>
                  <a:lnTo>
                    <a:pt x="887302" y="547511"/>
                  </a:lnTo>
                  <a:lnTo>
                    <a:pt x="875547" y="589987"/>
                  </a:lnTo>
                  <a:lnTo>
                    <a:pt x="859685" y="631107"/>
                  </a:lnTo>
                  <a:lnTo>
                    <a:pt x="839868" y="670475"/>
                  </a:lnTo>
                  <a:lnTo>
                    <a:pt x="816289" y="707710"/>
                  </a:lnTo>
                  <a:lnTo>
                    <a:pt x="789173" y="742455"/>
                  </a:lnTo>
                  <a:lnTo>
                    <a:pt x="758783" y="774375"/>
                  </a:lnTo>
                  <a:lnTo>
                    <a:pt x="725410" y="803162"/>
                  </a:lnTo>
                  <a:lnTo>
                    <a:pt x="689376" y="828539"/>
                  </a:lnTo>
                  <a:lnTo>
                    <a:pt x="651028" y="850263"/>
                  </a:lnTo>
                  <a:lnTo>
                    <a:pt x="610736" y="868123"/>
                  </a:lnTo>
                  <a:lnTo>
                    <a:pt x="568887" y="881948"/>
                  </a:lnTo>
                  <a:lnTo>
                    <a:pt x="525884" y="891604"/>
                  </a:lnTo>
                  <a:lnTo>
                    <a:pt x="482142" y="896999"/>
                  </a:lnTo>
                  <a:lnTo>
                    <a:pt x="449107" y="898215"/>
                  </a:lnTo>
                  <a:close/>
                </a:path>
              </a:pathLst>
            </a:custGeom>
            <a:solidFill>
              <a:srgbClr val="657B9D"/>
            </a:solidFill>
          </p:spPr>
          <p:txBody>
            <a:bodyPr wrap="square" lIns="0" tIns="0" rIns="0" bIns="0" rtlCol="0"/>
            <a:lstStyle/>
            <a:p>
              <a:endParaRPr/>
            </a:p>
          </p:txBody>
        </p:sp>
        <p:sp>
          <p:nvSpPr>
            <p:cNvPr id="11" name="object 11"/>
            <p:cNvSpPr/>
            <p:nvPr/>
          </p:nvSpPr>
          <p:spPr>
            <a:xfrm>
              <a:off x="1075418" y="1986213"/>
              <a:ext cx="395605" cy="452755"/>
            </a:xfrm>
            <a:custGeom>
              <a:avLst/>
              <a:gdLst/>
              <a:ahLst/>
              <a:cxnLst/>
              <a:rect l="l" t="t" r="r" b="b"/>
              <a:pathLst>
                <a:path w="395605" h="452755">
                  <a:moveTo>
                    <a:pt x="232038" y="452352"/>
                  </a:moveTo>
                  <a:lnTo>
                    <a:pt x="190766" y="444201"/>
                  </a:lnTo>
                  <a:lnTo>
                    <a:pt x="155819" y="420781"/>
                  </a:lnTo>
                  <a:lnTo>
                    <a:pt x="132399" y="385834"/>
                  </a:lnTo>
                  <a:lnTo>
                    <a:pt x="124249" y="344565"/>
                  </a:lnTo>
                  <a:lnTo>
                    <a:pt x="124248" y="287948"/>
                  </a:lnTo>
                  <a:lnTo>
                    <a:pt x="101639" y="277112"/>
                  </a:lnTo>
                  <a:lnTo>
                    <a:pt x="62755" y="247793"/>
                  </a:lnTo>
                  <a:lnTo>
                    <a:pt x="34865" y="212194"/>
                  </a:lnTo>
                  <a:lnTo>
                    <a:pt x="16268" y="173007"/>
                  </a:lnTo>
                  <a:lnTo>
                    <a:pt x="2573" y="116138"/>
                  </a:lnTo>
                  <a:lnTo>
                    <a:pt x="0" y="63989"/>
                  </a:lnTo>
                  <a:lnTo>
                    <a:pt x="527" y="55194"/>
                  </a:lnTo>
                  <a:lnTo>
                    <a:pt x="22271" y="22497"/>
                  </a:lnTo>
                  <a:lnTo>
                    <a:pt x="28466" y="19888"/>
                  </a:lnTo>
                  <a:lnTo>
                    <a:pt x="62991" y="19888"/>
                  </a:lnTo>
                  <a:lnTo>
                    <a:pt x="66649" y="11948"/>
                  </a:lnTo>
                  <a:lnTo>
                    <a:pt x="72556" y="5648"/>
                  </a:lnTo>
                  <a:lnTo>
                    <a:pt x="80203" y="1495"/>
                  </a:lnTo>
                  <a:lnTo>
                    <a:pt x="89097" y="0"/>
                  </a:lnTo>
                  <a:lnTo>
                    <a:pt x="99614" y="2130"/>
                  </a:lnTo>
                  <a:lnTo>
                    <a:pt x="108217" y="7936"/>
                  </a:lnTo>
                  <a:lnTo>
                    <a:pt x="112546" y="14352"/>
                  </a:lnTo>
                  <a:lnTo>
                    <a:pt x="82066" y="14352"/>
                  </a:lnTo>
                  <a:lnTo>
                    <a:pt x="76370" y="20045"/>
                  </a:lnTo>
                  <a:lnTo>
                    <a:pt x="76360" y="34076"/>
                  </a:lnTo>
                  <a:lnTo>
                    <a:pt x="76525" y="34241"/>
                  </a:lnTo>
                  <a:lnTo>
                    <a:pt x="30803" y="34244"/>
                  </a:lnTo>
                  <a:lnTo>
                    <a:pt x="14328" y="84116"/>
                  </a:lnTo>
                  <a:lnTo>
                    <a:pt x="16703" y="113245"/>
                  </a:lnTo>
                  <a:lnTo>
                    <a:pt x="39667" y="191429"/>
                  </a:lnTo>
                  <a:lnTo>
                    <a:pt x="63119" y="227238"/>
                  </a:lnTo>
                  <a:lnTo>
                    <a:pt x="93737" y="255254"/>
                  </a:lnTo>
                  <a:lnTo>
                    <a:pt x="131426" y="275368"/>
                  </a:lnTo>
                  <a:lnTo>
                    <a:pt x="163886" y="275368"/>
                  </a:lnTo>
                  <a:lnTo>
                    <a:pt x="161204" y="277120"/>
                  </a:lnTo>
                  <a:lnTo>
                    <a:pt x="138615" y="287948"/>
                  </a:lnTo>
                  <a:lnTo>
                    <a:pt x="138595" y="344565"/>
                  </a:lnTo>
                  <a:lnTo>
                    <a:pt x="145949" y="380899"/>
                  </a:lnTo>
                  <a:lnTo>
                    <a:pt x="165992" y="410602"/>
                  </a:lnTo>
                  <a:lnTo>
                    <a:pt x="195696" y="430645"/>
                  </a:lnTo>
                  <a:lnTo>
                    <a:pt x="232031" y="437999"/>
                  </a:lnTo>
                  <a:lnTo>
                    <a:pt x="284898" y="437999"/>
                  </a:lnTo>
                  <a:lnTo>
                    <a:pt x="273308" y="444201"/>
                  </a:lnTo>
                  <a:lnTo>
                    <a:pt x="253230" y="450282"/>
                  </a:lnTo>
                  <a:lnTo>
                    <a:pt x="232038" y="452352"/>
                  </a:lnTo>
                  <a:close/>
                </a:path>
                <a:path w="395605" h="452755">
                  <a:moveTo>
                    <a:pt x="174041" y="54134"/>
                  </a:moveTo>
                  <a:lnTo>
                    <a:pt x="163512" y="52001"/>
                  </a:lnTo>
                  <a:lnTo>
                    <a:pt x="154909" y="46195"/>
                  </a:lnTo>
                  <a:lnTo>
                    <a:pt x="149104" y="37590"/>
                  </a:lnTo>
                  <a:lnTo>
                    <a:pt x="146974" y="27064"/>
                  </a:lnTo>
                  <a:lnTo>
                    <a:pt x="149106" y="16538"/>
                  </a:lnTo>
                  <a:lnTo>
                    <a:pt x="154914" y="7934"/>
                  </a:lnTo>
                  <a:lnTo>
                    <a:pt x="163527" y="2127"/>
                  </a:lnTo>
                  <a:lnTo>
                    <a:pt x="174041" y="0"/>
                  </a:lnTo>
                  <a:lnTo>
                    <a:pt x="182923" y="1497"/>
                  </a:lnTo>
                  <a:lnTo>
                    <a:pt x="190570" y="5650"/>
                  </a:lnTo>
                  <a:lnTo>
                    <a:pt x="196477" y="11951"/>
                  </a:lnTo>
                  <a:lnTo>
                    <a:pt x="197583" y="14352"/>
                  </a:lnTo>
                  <a:lnTo>
                    <a:pt x="167013" y="14352"/>
                  </a:lnTo>
                  <a:lnTo>
                    <a:pt x="161318" y="20045"/>
                  </a:lnTo>
                  <a:lnTo>
                    <a:pt x="161308" y="34076"/>
                  </a:lnTo>
                  <a:lnTo>
                    <a:pt x="167011" y="39779"/>
                  </a:lnTo>
                  <a:lnTo>
                    <a:pt x="197584" y="39779"/>
                  </a:lnTo>
                  <a:lnTo>
                    <a:pt x="196477" y="42183"/>
                  </a:lnTo>
                  <a:lnTo>
                    <a:pt x="190573" y="48481"/>
                  </a:lnTo>
                  <a:lnTo>
                    <a:pt x="182923" y="52637"/>
                  </a:lnTo>
                  <a:lnTo>
                    <a:pt x="174041" y="54134"/>
                  </a:lnTo>
                  <a:close/>
                </a:path>
                <a:path w="395605" h="452755">
                  <a:moveTo>
                    <a:pt x="112544" y="39779"/>
                  </a:moveTo>
                  <a:lnTo>
                    <a:pt x="96083" y="39779"/>
                  </a:lnTo>
                  <a:lnTo>
                    <a:pt x="101786" y="34076"/>
                  </a:lnTo>
                  <a:lnTo>
                    <a:pt x="101777" y="20045"/>
                  </a:lnTo>
                  <a:lnTo>
                    <a:pt x="96084" y="14352"/>
                  </a:lnTo>
                  <a:lnTo>
                    <a:pt x="112546" y="14352"/>
                  </a:lnTo>
                  <a:lnTo>
                    <a:pt x="114022" y="16541"/>
                  </a:lnTo>
                  <a:lnTo>
                    <a:pt x="116151" y="27067"/>
                  </a:lnTo>
                  <a:lnTo>
                    <a:pt x="114020" y="37593"/>
                  </a:lnTo>
                  <a:lnTo>
                    <a:pt x="112544" y="39779"/>
                  </a:lnTo>
                  <a:close/>
                </a:path>
                <a:path w="395605" h="452755">
                  <a:moveTo>
                    <a:pt x="197584" y="39779"/>
                  </a:moveTo>
                  <a:lnTo>
                    <a:pt x="181042" y="39779"/>
                  </a:lnTo>
                  <a:lnTo>
                    <a:pt x="186747" y="34076"/>
                  </a:lnTo>
                  <a:lnTo>
                    <a:pt x="186726" y="20045"/>
                  </a:lnTo>
                  <a:lnTo>
                    <a:pt x="181031" y="14352"/>
                  </a:lnTo>
                  <a:lnTo>
                    <a:pt x="197583" y="14352"/>
                  </a:lnTo>
                  <a:lnTo>
                    <a:pt x="200135" y="19890"/>
                  </a:lnTo>
                  <a:lnTo>
                    <a:pt x="234376" y="19890"/>
                  </a:lnTo>
                  <a:lnTo>
                    <a:pt x="254047" y="34244"/>
                  </a:lnTo>
                  <a:lnTo>
                    <a:pt x="200135" y="34244"/>
                  </a:lnTo>
                  <a:lnTo>
                    <a:pt x="197584" y="39779"/>
                  </a:lnTo>
                  <a:close/>
                </a:path>
                <a:path w="395605" h="452755">
                  <a:moveTo>
                    <a:pt x="89085" y="54132"/>
                  </a:moveTo>
                  <a:lnTo>
                    <a:pt x="80203" y="52634"/>
                  </a:lnTo>
                  <a:lnTo>
                    <a:pt x="72556" y="48481"/>
                  </a:lnTo>
                  <a:lnTo>
                    <a:pt x="66649" y="42180"/>
                  </a:lnTo>
                  <a:lnTo>
                    <a:pt x="62991" y="34241"/>
                  </a:lnTo>
                  <a:lnTo>
                    <a:pt x="76527" y="34244"/>
                  </a:lnTo>
                  <a:lnTo>
                    <a:pt x="82062" y="39779"/>
                  </a:lnTo>
                  <a:lnTo>
                    <a:pt x="112544" y="39779"/>
                  </a:lnTo>
                  <a:lnTo>
                    <a:pt x="108212" y="46197"/>
                  </a:lnTo>
                  <a:lnTo>
                    <a:pt x="99598" y="52004"/>
                  </a:lnTo>
                  <a:lnTo>
                    <a:pt x="89085" y="54132"/>
                  </a:lnTo>
                  <a:close/>
                </a:path>
                <a:path w="395605" h="452755">
                  <a:moveTo>
                    <a:pt x="163886" y="275368"/>
                  </a:moveTo>
                  <a:lnTo>
                    <a:pt x="131426" y="275368"/>
                  </a:lnTo>
                  <a:lnTo>
                    <a:pt x="169196" y="255198"/>
                  </a:lnTo>
                  <a:lnTo>
                    <a:pt x="199858" y="227094"/>
                  </a:lnTo>
                  <a:lnTo>
                    <a:pt x="223321" y="191163"/>
                  </a:lnTo>
                  <a:lnTo>
                    <a:pt x="239492" y="147514"/>
                  </a:lnTo>
                  <a:lnTo>
                    <a:pt x="248313" y="86781"/>
                  </a:lnTo>
                  <a:lnTo>
                    <a:pt x="248427" y="62920"/>
                  </a:lnTo>
                  <a:lnTo>
                    <a:pt x="247989" y="55812"/>
                  </a:lnTo>
                  <a:lnTo>
                    <a:pt x="232040" y="34244"/>
                  </a:lnTo>
                  <a:lnTo>
                    <a:pt x="254047" y="34244"/>
                  </a:lnTo>
                  <a:lnTo>
                    <a:pt x="258258" y="39394"/>
                  </a:lnTo>
                  <a:lnTo>
                    <a:pt x="262316" y="55194"/>
                  </a:lnTo>
                  <a:lnTo>
                    <a:pt x="262843" y="63989"/>
                  </a:lnTo>
                  <a:lnTo>
                    <a:pt x="262825" y="86781"/>
                  </a:lnTo>
                  <a:lnTo>
                    <a:pt x="253365" y="151165"/>
                  </a:lnTo>
                  <a:lnTo>
                    <a:pt x="238101" y="193376"/>
                  </a:lnTo>
                  <a:lnTo>
                    <a:pt x="216235" y="229403"/>
                  </a:lnTo>
                  <a:lnTo>
                    <a:pt x="181722" y="263718"/>
                  </a:lnTo>
                  <a:lnTo>
                    <a:pt x="163886" y="275368"/>
                  </a:lnTo>
                  <a:close/>
                </a:path>
                <a:path w="395605" h="452755">
                  <a:moveTo>
                    <a:pt x="284898" y="437999"/>
                  </a:moveTo>
                  <a:lnTo>
                    <a:pt x="232031" y="437999"/>
                  </a:lnTo>
                  <a:lnTo>
                    <a:pt x="268364" y="430645"/>
                  </a:lnTo>
                  <a:lnTo>
                    <a:pt x="298067" y="410602"/>
                  </a:lnTo>
                  <a:lnTo>
                    <a:pt x="318110" y="380899"/>
                  </a:lnTo>
                  <a:lnTo>
                    <a:pt x="325464" y="344565"/>
                  </a:lnTo>
                  <a:lnTo>
                    <a:pt x="325456" y="173228"/>
                  </a:lnTo>
                  <a:lnTo>
                    <a:pt x="303681" y="166522"/>
                  </a:lnTo>
                  <a:lnTo>
                    <a:pt x="286110" y="152847"/>
                  </a:lnTo>
                  <a:lnTo>
                    <a:pt x="274373" y="133830"/>
                  </a:lnTo>
                  <a:lnTo>
                    <a:pt x="270099" y="111100"/>
                  </a:lnTo>
                  <a:lnTo>
                    <a:pt x="275028" y="86772"/>
                  </a:lnTo>
                  <a:lnTo>
                    <a:pt x="288458" y="66885"/>
                  </a:lnTo>
                  <a:lnTo>
                    <a:pt x="308320" y="53482"/>
                  </a:lnTo>
                  <a:lnTo>
                    <a:pt x="332671" y="48542"/>
                  </a:lnTo>
                  <a:lnTo>
                    <a:pt x="357015" y="53482"/>
                  </a:lnTo>
                  <a:lnTo>
                    <a:pt x="370998" y="62920"/>
                  </a:lnTo>
                  <a:lnTo>
                    <a:pt x="332641" y="62920"/>
                  </a:lnTo>
                  <a:lnTo>
                    <a:pt x="313901" y="66713"/>
                  </a:lnTo>
                  <a:lnTo>
                    <a:pt x="298582" y="77050"/>
                  </a:lnTo>
                  <a:lnTo>
                    <a:pt x="288245" y="92370"/>
                  </a:lnTo>
                  <a:lnTo>
                    <a:pt x="284452" y="111109"/>
                  </a:lnTo>
                  <a:lnTo>
                    <a:pt x="288245" y="129850"/>
                  </a:lnTo>
                  <a:lnTo>
                    <a:pt x="298584" y="145170"/>
                  </a:lnTo>
                  <a:lnTo>
                    <a:pt x="313911" y="155508"/>
                  </a:lnTo>
                  <a:lnTo>
                    <a:pt x="332641" y="159299"/>
                  </a:lnTo>
                  <a:lnTo>
                    <a:pt x="370884" y="159302"/>
                  </a:lnTo>
                  <a:lnTo>
                    <a:pt x="361595" y="166525"/>
                  </a:lnTo>
                  <a:lnTo>
                    <a:pt x="339826" y="173228"/>
                  </a:lnTo>
                  <a:lnTo>
                    <a:pt x="339826" y="344565"/>
                  </a:lnTo>
                  <a:lnTo>
                    <a:pt x="331676" y="385834"/>
                  </a:lnTo>
                  <a:lnTo>
                    <a:pt x="308255" y="420781"/>
                  </a:lnTo>
                  <a:lnTo>
                    <a:pt x="291806" y="434303"/>
                  </a:lnTo>
                  <a:lnTo>
                    <a:pt x="284898" y="437999"/>
                  </a:lnTo>
                  <a:close/>
                </a:path>
                <a:path w="395605" h="452755">
                  <a:moveTo>
                    <a:pt x="370884" y="159302"/>
                  </a:moveTo>
                  <a:lnTo>
                    <a:pt x="332639" y="159302"/>
                  </a:lnTo>
                  <a:lnTo>
                    <a:pt x="351379" y="155506"/>
                  </a:lnTo>
                  <a:lnTo>
                    <a:pt x="366698" y="145169"/>
                  </a:lnTo>
                  <a:lnTo>
                    <a:pt x="377037" y="129849"/>
                  </a:lnTo>
                  <a:lnTo>
                    <a:pt x="380829" y="111100"/>
                  </a:lnTo>
                  <a:lnTo>
                    <a:pt x="377038" y="92370"/>
                  </a:lnTo>
                  <a:lnTo>
                    <a:pt x="366700" y="77050"/>
                  </a:lnTo>
                  <a:lnTo>
                    <a:pt x="351381" y="66713"/>
                  </a:lnTo>
                  <a:lnTo>
                    <a:pt x="332641" y="62920"/>
                  </a:lnTo>
                  <a:lnTo>
                    <a:pt x="370998" y="62920"/>
                  </a:lnTo>
                  <a:lnTo>
                    <a:pt x="376882" y="66898"/>
                  </a:lnTo>
                  <a:lnTo>
                    <a:pt x="390285" y="86781"/>
                  </a:lnTo>
                  <a:lnTo>
                    <a:pt x="395191" y="111109"/>
                  </a:lnTo>
                  <a:lnTo>
                    <a:pt x="390916" y="133833"/>
                  </a:lnTo>
                  <a:lnTo>
                    <a:pt x="379175" y="152850"/>
                  </a:lnTo>
                  <a:lnTo>
                    <a:pt x="370884" y="159302"/>
                  </a:lnTo>
                  <a:close/>
                </a:path>
              </a:pathLst>
            </a:custGeom>
            <a:solidFill>
              <a:srgbClr val="FFFFFF"/>
            </a:solidFill>
          </p:spPr>
          <p:txBody>
            <a:bodyPr wrap="square" lIns="0" tIns="0" rIns="0" bIns="0" rtlCol="0"/>
            <a:lstStyle/>
            <a:p>
              <a:endParaRPr/>
            </a:p>
          </p:txBody>
        </p:sp>
      </p:grpSp>
      <p:grpSp>
        <p:nvGrpSpPr>
          <p:cNvPr id="12" name="object 12"/>
          <p:cNvGrpSpPr/>
          <p:nvPr/>
        </p:nvGrpSpPr>
        <p:grpSpPr>
          <a:xfrm>
            <a:off x="2099907" y="1755888"/>
            <a:ext cx="897890" cy="897890"/>
            <a:chOff x="2099907" y="1755888"/>
            <a:chExt cx="897890" cy="897890"/>
          </a:xfrm>
        </p:grpSpPr>
        <p:sp>
          <p:nvSpPr>
            <p:cNvPr id="13" name="object 13"/>
            <p:cNvSpPr/>
            <p:nvPr/>
          </p:nvSpPr>
          <p:spPr>
            <a:xfrm>
              <a:off x="2099907" y="1755888"/>
              <a:ext cx="897890" cy="897890"/>
            </a:xfrm>
            <a:custGeom>
              <a:avLst/>
              <a:gdLst/>
              <a:ahLst/>
              <a:cxnLst/>
              <a:rect l="l" t="t" r="r" b="b"/>
              <a:pathLst>
                <a:path w="897889" h="897889">
                  <a:moveTo>
                    <a:pt x="448671" y="897343"/>
                  </a:moveTo>
                  <a:lnTo>
                    <a:pt x="404694" y="895182"/>
                  </a:lnTo>
                  <a:lnTo>
                    <a:pt x="361140" y="888722"/>
                  </a:lnTo>
                  <a:lnTo>
                    <a:pt x="318429" y="878023"/>
                  </a:lnTo>
                  <a:lnTo>
                    <a:pt x="276972" y="863190"/>
                  </a:lnTo>
                  <a:lnTo>
                    <a:pt x="237169" y="844364"/>
                  </a:lnTo>
                  <a:lnTo>
                    <a:pt x="199402" y="821728"/>
                  </a:lnTo>
                  <a:lnTo>
                    <a:pt x="164037" y="795499"/>
                  </a:lnTo>
                  <a:lnTo>
                    <a:pt x="131412" y="765930"/>
                  </a:lnTo>
                  <a:lnTo>
                    <a:pt x="101843" y="733305"/>
                  </a:lnTo>
                  <a:lnTo>
                    <a:pt x="75614" y="697940"/>
                  </a:lnTo>
                  <a:lnTo>
                    <a:pt x="52978" y="660173"/>
                  </a:lnTo>
                  <a:lnTo>
                    <a:pt x="34153" y="620370"/>
                  </a:lnTo>
                  <a:lnTo>
                    <a:pt x="19319" y="578914"/>
                  </a:lnTo>
                  <a:lnTo>
                    <a:pt x="8621" y="536203"/>
                  </a:lnTo>
                  <a:lnTo>
                    <a:pt x="2160" y="492649"/>
                  </a:lnTo>
                  <a:lnTo>
                    <a:pt x="0" y="448671"/>
                  </a:lnTo>
                  <a:lnTo>
                    <a:pt x="135" y="437657"/>
                  </a:lnTo>
                  <a:lnTo>
                    <a:pt x="3374" y="393746"/>
                  </a:lnTo>
                  <a:lnTo>
                    <a:pt x="10902" y="350363"/>
                  </a:lnTo>
                  <a:lnTo>
                    <a:pt x="22646" y="307928"/>
                  </a:lnTo>
                  <a:lnTo>
                    <a:pt x="38492" y="266848"/>
                  </a:lnTo>
                  <a:lnTo>
                    <a:pt x="58289" y="227519"/>
                  </a:lnTo>
                  <a:lnTo>
                    <a:pt x="81846" y="190319"/>
                  </a:lnTo>
                  <a:lnTo>
                    <a:pt x="108935" y="155608"/>
                  </a:lnTo>
                  <a:lnTo>
                    <a:pt x="139296" y="123720"/>
                  </a:lnTo>
                  <a:lnTo>
                    <a:pt x="172637" y="94960"/>
                  </a:lnTo>
                  <a:lnTo>
                    <a:pt x="208636" y="69607"/>
                  </a:lnTo>
                  <a:lnTo>
                    <a:pt x="246946" y="47905"/>
                  </a:lnTo>
                  <a:lnTo>
                    <a:pt x="287199" y="30062"/>
                  </a:lnTo>
                  <a:lnTo>
                    <a:pt x="329008" y="16251"/>
                  </a:lnTo>
                  <a:lnTo>
                    <a:pt x="371969" y="6604"/>
                  </a:lnTo>
                  <a:lnTo>
                    <a:pt x="415668" y="1215"/>
                  </a:lnTo>
                  <a:lnTo>
                    <a:pt x="448671" y="0"/>
                  </a:lnTo>
                  <a:lnTo>
                    <a:pt x="459685" y="135"/>
                  </a:lnTo>
                  <a:lnTo>
                    <a:pt x="503597" y="3374"/>
                  </a:lnTo>
                  <a:lnTo>
                    <a:pt x="546979" y="10902"/>
                  </a:lnTo>
                  <a:lnTo>
                    <a:pt x="589414" y="22646"/>
                  </a:lnTo>
                  <a:lnTo>
                    <a:pt x="630494" y="38492"/>
                  </a:lnTo>
                  <a:lnTo>
                    <a:pt x="669824" y="58289"/>
                  </a:lnTo>
                  <a:lnTo>
                    <a:pt x="707023" y="81846"/>
                  </a:lnTo>
                  <a:lnTo>
                    <a:pt x="741734" y="108935"/>
                  </a:lnTo>
                  <a:lnTo>
                    <a:pt x="773623" y="139296"/>
                  </a:lnTo>
                  <a:lnTo>
                    <a:pt x="802382" y="172637"/>
                  </a:lnTo>
                  <a:lnTo>
                    <a:pt x="827735" y="208636"/>
                  </a:lnTo>
                  <a:lnTo>
                    <a:pt x="849437" y="246946"/>
                  </a:lnTo>
                  <a:lnTo>
                    <a:pt x="867280" y="287199"/>
                  </a:lnTo>
                  <a:lnTo>
                    <a:pt x="881091" y="329008"/>
                  </a:lnTo>
                  <a:lnTo>
                    <a:pt x="890738" y="371969"/>
                  </a:lnTo>
                  <a:lnTo>
                    <a:pt x="896128" y="415668"/>
                  </a:lnTo>
                  <a:lnTo>
                    <a:pt x="897343" y="448671"/>
                  </a:lnTo>
                  <a:lnTo>
                    <a:pt x="897208" y="459685"/>
                  </a:lnTo>
                  <a:lnTo>
                    <a:pt x="893968" y="503597"/>
                  </a:lnTo>
                  <a:lnTo>
                    <a:pt x="886440" y="546979"/>
                  </a:lnTo>
                  <a:lnTo>
                    <a:pt x="874697" y="589414"/>
                  </a:lnTo>
                  <a:lnTo>
                    <a:pt x="858850" y="630494"/>
                  </a:lnTo>
                  <a:lnTo>
                    <a:pt x="839053" y="669824"/>
                  </a:lnTo>
                  <a:lnTo>
                    <a:pt x="815496" y="707023"/>
                  </a:lnTo>
                  <a:lnTo>
                    <a:pt x="788407" y="741734"/>
                  </a:lnTo>
                  <a:lnTo>
                    <a:pt x="758046" y="773623"/>
                  </a:lnTo>
                  <a:lnTo>
                    <a:pt x="724706" y="802382"/>
                  </a:lnTo>
                  <a:lnTo>
                    <a:pt x="688707" y="827735"/>
                  </a:lnTo>
                  <a:lnTo>
                    <a:pt x="650396" y="849437"/>
                  </a:lnTo>
                  <a:lnTo>
                    <a:pt x="610143" y="867280"/>
                  </a:lnTo>
                  <a:lnTo>
                    <a:pt x="568334" y="881091"/>
                  </a:lnTo>
                  <a:lnTo>
                    <a:pt x="525374" y="890738"/>
                  </a:lnTo>
                  <a:lnTo>
                    <a:pt x="481674" y="896128"/>
                  </a:lnTo>
                  <a:lnTo>
                    <a:pt x="448671" y="897343"/>
                  </a:lnTo>
                  <a:close/>
                </a:path>
              </a:pathLst>
            </a:custGeom>
            <a:solidFill>
              <a:srgbClr val="03989D"/>
            </a:solidFill>
          </p:spPr>
          <p:txBody>
            <a:bodyPr wrap="square" lIns="0" tIns="0" rIns="0" bIns="0" rtlCol="0"/>
            <a:lstStyle/>
            <a:p>
              <a:endParaRPr/>
            </a:p>
          </p:txBody>
        </p:sp>
        <p:sp>
          <p:nvSpPr>
            <p:cNvPr id="14" name="object 14"/>
            <p:cNvSpPr/>
            <p:nvPr/>
          </p:nvSpPr>
          <p:spPr>
            <a:xfrm>
              <a:off x="2316111" y="2001379"/>
              <a:ext cx="460375" cy="368935"/>
            </a:xfrm>
            <a:custGeom>
              <a:avLst/>
              <a:gdLst/>
              <a:ahLst/>
              <a:cxnLst/>
              <a:rect l="l" t="t" r="r" b="b"/>
              <a:pathLst>
                <a:path w="460375" h="368935">
                  <a:moveTo>
                    <a:pt x="181305" y="207810"/>
                  </a:moveTo>
                  <a:lnTo>
                    <a:pt x="173304" y="199694"/>
                  </a:lnTo>
                  <a:lnTo>
                    <a:pt x="76288" y="199694"/>
                  </a:lnTo>
                  <a:lnTo>
                    <a:pt x="66497" y="199694"/>
                  </a:lnTo>
                  <a:lnTo>
                    <a:pt x="58496" y="207810"/>
                  </a:lnTo>
                  <a:lnTo>
                    <a:pt x="58496" y="227672"/>
                  </a:lnTo>
                  <a:lnTo>
                    <a:pt x="66497" y="235800"/>
                  </a:lnTo>
                  <a:lnTo>
                    <a:pt x="173304" y="235800"/>
                  </a:lnTo>
                  <a:lnTo>
                    <a:pt x="181305" y="227672"/>
                  </a:lnTo>
                  <a:lnTo>
                    <a:pt x="181305" y="207810"/>
                  </a:lnTo>
                  <a:close/>
                </a:path>
                <a:path w="460375" h="368935">
                  <a:moveTo>
                    <a:pt x="385089" y="48615"/>
                  </a:moveTo>
                  <a:lnTo>
                    <a:pt x="367703" y="48615"/>
                  </a:lnTo>
                  <a:lnTo>
                    <a:pt x="367703" y="66522"/>
                  </a:lnTo>
                  <a:lnTo>
                    <a:pt x="367703" y="102349"/>
                  </a:lnTo>
                  <a:lnTo>
                    <a:pt x="319290" y="102349"/>
                  </a:lnTo>
                  <a:lnTo>
                    <a:pt x="319290" y="120256"/>
                  </a:lnTo>
                  <a:lnTo>
                    <a:pt x="319290" y="150964"/>
                  </a:lnTo>
                  <a:lnTo>
                    <a:pt x="284492" y="150964"/>
                  </a:lnTo>
                  <a:lnTo>
                    <a:pt x="284492" y="120256"/>
                  </a:lnTo>
                  <a:lnTo>
                    <a:pt x="284492" y="102349"/>
                  </a:lnTo>
                  <a:lnTo>
                    <a:pt x="236080" y="102349"/>
                  </a:lnTo>
                  <a:lnTo>
                    <a:pt x="236080" y="66522"/>
                  </a:lnTo>
                  <a:lnTo>
                    <a:pt x="284492" y="66522"/>
                  </a:lnTo>
                  <a:lnTo>
                    <a:pt x="284492" y="48615"/>
                  </a:lnTo>
                  <a:lnTo>
                    <a:pt x="284492" y="17907"/>
                  </a:lnTo>
                  <a:lnTo>
                    <a:pt x="319290" y="17907"/>
                  </a:lnTo>
                  <a:lnTo>
                    <a:pt x="319290" y="48615"/>
                  </a:lnTo>
                  <a:lnTo>
                    <a:pt x="319290" y="66522"/>
                  </a:lnTo>
                  <a:lnTo>
                    <a:pt x="367703" y="66522"/>
                  </a:lnTo>
                  <a:lnTo>
                    <a:pt x="367703" y="48615"/>
                  </a:lnTo>
                  <a:lnTo>
                    <a:pt x="336689" y="48615"/>
                  </a:lnTo>
                  <a:lnTo>
                    <a:pt x="336689" y="17907"/>
                  </a:lnTo>
                  <a:lnTo>
                    <a:pt x="336689" y="0"/>
                  </a:lnTo>
                  <a:lnTo>
                    <a:pt x="267093" y="0"/>
                  </a:lnTo>
                  <a:lnTo>
                    <a:pt x="267093" y="17907"/>
                  </a:lnTo>
                  <a:lnTo>
                    <a:pt x="267093" y="48615"/>
                  </a:lnTo>
                  <a:lnTo>
                    <a:pt x="218681" y="48615"/>
                  </a:lnTo>
                  <a:lnTo>
                    <a:pt x="218681" y="66522"/>
                  </a:lnTo>
                  <a:lnTo>
                    <a:pt x="218681" y="102349"/>
                  </a:lnTo>
                  <a:lnTo>
                    <a:pt x="218681" y="120256"/>
                  </a:lnTo>
                  <a:lnTo>
                    <a:pt x="267093" y="120256"/>
                  </a:lnTo>
                  <a:lnTo>
                    <a:pt x="267093" y="150964"/>
                  </a:lnTo>
                  <a:lnTo>
                    <a:pt x="267093" y="168871"/>
                  </a:lnTo>
                  <a:lnTo>
                    <a:pt x="336677" y="168871"/>
                  </a:lnTo>
                  <a:lnTo>
                    <a:pt x="336677" y="150964"/>
                  </a:lnTo>
                  <a:lnTo>
                    <a:pt x="336677" y="120256"/>
                  </a:lnTo>
                  <a:lnTo>
                    <a:pt x="385089" y="120256"/>
                  </a:lnTo>
                  <a:lnTo>
                    <a:pt x="385089" y="102349"/>
                  </a:lnTo>
                  <a:lnTo>
                    <a:pt x="385089" y="66522"/>
                  </a:lnTo>
                  <a:lnTo>
                    <a:pt x="385089" y="49136"/>
                  </a:lnTo>
                  <a:lnTo>
                    <a:pt x="385089" y="48615"/>
                  </a:lnTo>
                  <a:close/>
                </a:path>
                <a:path w="460375" h="368935">
                  <a:moveTo>
                    <a:pt x="460108" y="215569"/>
                  </a:moveTo>
                  <a:lnTo>
                    <a:pt x="457949" y="204812"/>
                  </a:lnTo>
                  <a:lnTo>
                    <a:pt x="452094" y="195999"/>
                  </a:lnTo>
                  <a:lnTo>
                    <a:pt x="443420" y="190055"/>
                  </a:lnTo>
                  <a:lnTo>
                    <a:pt x="432816" y="187871"/>
                  </a:lnTo>
                  <a:lnTo>
                    <a:pt x="422211" y="190055"/>
                  </a:lnTo>
                  <a:lnTo>
                    <a:pt x="413537" y="195999"/>
                  </a:lnTo>
                  <a:lnTo>
                    <a:pt x="407670" y="204812"/>
                  </a:lnTo>
                  <a:lnTo>
                    <a:pt x="405523" y="215569"/>
                  </a:lnTo>
                  <a:lnTo>
                    <a:pt x="405523" y="240741"/>
                  </a:lnTo>
                  <a:lnTo>
                    <a:pt x="54597" y="240741"/>
                  </a:lnTo>
                  <a:lnTo>
                    <a:pt x="54597" y="134899"/>
                  </a:lnTo>
                  <a:lnTo>
                    <a:pt x="52438" y="124142"/>
                  </a:lnTo>
                  <a:lnTo>
                    <a:pt x="46570" y="115328"/>
                  </a:lnTo>
                  <a:lnTo>
                    <a:pt x="37896" y="109385"/>
                  </a:lnTo>
                  <a:lnTo>
                    <a:pt x="27305" y="107200"/>
                  </a:lnTo>
                  <a:lnTo>
                    <a:pt x="16700" y="109397"/>
                  </a:lnTo>
                  <a:lnTo>
                    <a:pt x="8026" y="115341"/>
                  </a:lnTo>
                  <a:lnTo>
                    <a:pt x="2159" y="124155"/>
                  </a:lnTo>
                  <a:lnTo>
                    <a:pt x="0" y="134912"/>
                  </a:lnTo>
                  <a:lnTo>
                    <a:pt x="0" y="341134"/>
                  </a:lnTo>
                  <a:lnTo>
                    <a:pt x="2159" y="351891"/>
                  </a:lnTo>
                  <a:lnTo>
                    <a:pt x="8026" y="360692"/>
                  </a:lnTo>
                  <a:lnTo>
                    <a:pt x="16700" y="366649"/>
                  </a:lnTo>
                  <a:lnTo>
                    <a:pt x="27305" y="368833"/>
                  </a:lnTo>
                  <a:lnTo>
                    <a:pt x="37896" y="366649"/>
                  </a:lnTo>
                  <a:lnTo>
                    <a:pt x="46570" y="360692"/>
                  </a:lnTo>
                  <a:lnTo>
                    <a:pt x="52438" y="351891"/>
                  </a:lnTo>
                  <a:lnTo>
                    <a:pt x="54597" y="341134"/>
                  </a:lnTo>
                  <a:lnTo>
                    <a:pt x="54597" y="309016"/>
                  </a:lnTo>
                  <a:lnTo>
                    <a:pt x="405523" y="309016"/>
                  </a:lnTo>
                  <a:lnTo>
                    <a:pt x="405523" y="341134"/>
                  </a:lnTo>
                  <a:lnTo>
                    <a:pt x="407670" y="351891"/>
                  </a:lnTo>
                  <a:lnTo>
                    <a:pt x="413537" y="360692"/>
                  </a:lnTo>
                  <a:lnTo>
                    <a:pt x="422211" y="366649"/>
                  </a:lnTo>
                  <a:lnTo>
                    <a:pt x="432816" y="368833"/>
                  </a:lnTo>
                  <a:lnTo>
                    <a:pt x="443420" y="366649"/>
                  </a:lnTo>
                  <a:lnTo>
                    <a:pt x="452094" y="360692"/>
                  </a:lnTo>
                  <a:lnTo>
                    <a:pt x="457949" y="351891"/>
                  </a:lnTo>
                  <a:lnTo>
                    <a:pt x="460108" y="341134"/>
                  </a:lnTo>
                  <a:lnTo>
                    <a:pt x="460108" y="215569"/>
                  </a:lnTo>
                  <a:close/>
                </a:path>
              </a:pathLst>
            </a:custGeom>
            <a:solidFill>
              <a:srgbClr val="FFFFFF"/>
            </a:solidFill>
          </p:spPr>
          <p:txBody>
            <a:bodyPr wrap="square" lIns="0" tIns="0" rIns="0" bIns="0" rtlCol="0"/>
            <a:lstStyle/>
            <a:p>
              <a:endParaRPr/>
            </a:p>
          </p:txBody>
        </p:sp>
      </p:grpSp>
      <p:pic>
        <p:nvPicPr>
          <p:cNvPr id="15" name="object 15"/>
          <p:cNvPicPr/>
          <p:nvPr/>
        </p:nvPicPr>
        <p:blipFill>
          <a:blip r:embed="rId4" cstate="print"/>
          <a:stretch>
            <a:fillRect/>
          </a:stretch>
        </p:blipFill>
        <p:spPr>
          <a:xfrm>
            <a:off x="5752149" y="1803570"/>
            <a:ext cx="1009649" cy="1457324"/>
          </a:xfrm>
          <a:prstGeom prst="rect">
            <a:avLst/>
          </a:prstGeom>
        </p:spPr>
      </p:pic>
      <p:sp>
        <p:nvSpPr>
          <p:cNvPr id="16" name="object 16"/>
          <p:cNvSpPr/>
          <p:nvPr/>
        </p:nvSpPr>
        <p:spPr>
          <a:xfrm>
            <a:off x="6855632" y="1803570"/>
            <a:ext cx="2276475" cy="1457325"/>
          </a:xfrm>
          <a:custGeom>
            <a:avLst/>
            <a:gdLst/>
            <a:ahLst/>
            <a:cxnLst/>
            <a:rect l="l" t="t" r="r" b="b"/>
            <a:pathLst>
              <a:path w="2276475" h="1457325">
                <a:moveTo>
                  <a:pt x="2276474" y="1457324"/>
                </a:moveTo>
                <a:lnTo>
                  <a:pt x="0" y="1457324"/>
                </a:lnTo>
                <a:lnTo>
                  <a:pt x="0" y="0"/>
                </a:lnTo>
                <a:lnTo>
                  <a:pt x="2276474" y="0"/>
                </a:lnTo>
                <a:lnTo>
                  <a:pt x="2276474" y="1457324"/>
                </a:lnTo>
                <a:close/>
              </a:path>
            </a:pathLst>
          </a:custGeom>
          <a:solidFill>
            <a:srgbClr val="9D2E4B"/>
          </a:solidFill>
        </p:spPr>
        <p:txBody>
          <a:bodyPr wrap="square" lIns="0" tIns="0" rIns="0" bIns="0" rtlCol="0"/>
          <a:lstStyle/>
          <a:p>
            <a:endParaRPr/>
          </a:p>
        </p:txBody>
      </p:sp>
      <p:sp>
        <p:nvSpPr>
          <p:cNvPr id="17" name="object 17"/>
          <p:cNvSpPr/>
          <p:nvPr/>
        </p:nvSpPr>
        <p:spPr>
          <a:xfrm>
            <a:off x="0" y="1213178"/>
            <a:ext cx="8033384" cy="38100"/>
          </a:xfrm>
          <a:custGeom>
            <a:avLst/>
            <a:gdLst/>
            <a:ahLst/>
            <a:cxnLst/>
            <a:rect l="l" t="t" r="r" b="b"/>
            <a:pathLst>
              <a:path w="8033384" h="38100">
                <a:moveTo>
                  <a:pt x="0" y="0"/>
                </a:moveTo>
                <a:lnTo>
                  <a:pt x="8032944" y="0"/>
                </a:lnTo>
                <a:lnTo>
                  <a:pt x="8032944" y="38099"/>
                </a:lnTo>
                <a:lnTo>
                  <a:pt x="0" y="38099"/>
                </a:lnTo>
                <a:lnTo>
                  <a:pt x="0" y="0"/>
                </a:lnTo>
                <a:close/>
              </a:path>
            </a:pathLst>
          </a:custGeom>
          <a:solidFill>
            <a:srgbClr val="737373"/>
          </a:solidFill>
        </p:spPr>
        <p:txBody>
          <a:bodyPr wrap="square" lIns="0" tIns="0" rIns="0" bIns="0" rtlCol="0"/>
          <a:lstStyle/>
          <a:p>
            <a:endParaRPr/>
          </a:p>
        </p:txBody>
      </p:sp>
      <p:sp>
        <p:nvSpPr>
          <p:cNvPr id="18" name="object 18"/>
          <p:cNvSpPr txBox="1">
            <a:spLocks noGrp="1"/>
          </p:cNvSpPr>
          <p:nvPr>
            <p:ph type="title"/>
          </p:nvPr>
        </p:nvSpPr>
        <p:spPr>
          <a:xfrm>
            <a:off x="296235" y="554999"/>
            <a:ext cx="3672840" cy="410209"/>
          </a:xfrm>
          <a:prstGeom prst="rect">
            <a:avLst/>
          </a:prstGeom>
        </p:spPr>
        <p:txBody>
          <a:bodyPr vert="horz" wrap="square" lIns="0" tIns="15240" rIns="0" bIns="0" rtlCol="0">
            <a:spAutoFit/>
          </a:bodyPr>
          <a:lstStyle/>
          <a:p>
            <a:pPr marL="12700">
              <a:lnSpc>
                <a:spcPct val="100000"/>
              </a:lnSpc>
              <a:spcBef>
                <a:spcPts val="120"/>
              </a:spcBef>
              <a:tabLst>
                <a:tab pos="2352675" algn="l"/>
              </a:tabLst>
            </a:pPr>
            <a:r>
              <a:rPr sz="2500" spc="60" dirty="0">
                <a:solidFill>
                  <a:srgbClr val="737373"/>
                </a:solidFill>
              </a:rPr>
              <a:t>FRAMEWORK	</a:t>
            </a:r>
            <a:r>
              <a:rPr sz="2500" spc="65" dirty="0">
                <a:solidFill>
                  <a:srgbClr val="737373"/>
                </a:solidFill>
              </a:rPr>
              <a:t>REVIEW</a:t>
            </a:r>
            <a:endParaRPr sz="2500"/>
          </a:p>
        </p:txBody>
      </p:sp>
      <p:sp>
        <p:nvSpPr>
          <p:cNvPr id="19" name="object 19"/>
          <p:cNvSpPr/>
          <p:nvPr/>
        </p:nvSpPr>
        <p:spPr>
          <a:xfrm>
            <a:off x="5062987" y="3382975"/>
            <a:ext cx="174625" cy="360045"/>
          </a:xfrm>
          <a:custGeom>
            <a:avLst/>
            <a:gdLst/>
            <a:ahLst/>
            <a:cxnLst/>
            <a:rect l="l" t="t" r="r" b="b"/>
            <a:pathLst>
              <a:path w="174625" h="360045">
                <a:moveTo>
                  <a:pt x="112412" y="342089"/>
                </a:moveTo>
                <a:lnTo>
                  <a:pt x="109810" y="274578"/>
                </a:lnTo>
                <a:lnTo>
                  <a:pt x="111852" y="275755"/>
                </a:lnTo>
                <a:lnTo>
                  <a:pt x="134205" y="247305"/>
                </a:lnTo>
                <a:lnTo>
                  <a:pt x="141422" y="239348"/>
                </a:lnTo>
                <a:lnTo>
                  <a:pt x="147768" y="236261"/>
                </a:lnTo>
                <a:lnTo>
                  <a:pt x="154645" y="237909"/>
                </a:lnTo>
                <a:lnTo>
                  <a:pt x="163455" y="244154"/>
                </a:lnTo>
                <a:lnTo>
                  <a:pt x="165163" y="245588"/>
                </a:lnTo>
                <a:lnTo>
                  <a:pt x="166257" y="248057"/>
                </a:lnTo>
                <a:lnTo>
                  <a:pt x="168117" y="248962"/>
                </a:lnTo>
                <a:lnTo>
                  <a:pt x="173797" y="251668"/>
                </a:lnTo>
                <a:lnTo>
                  <a:pt x="174034" y="257822"/>
                </a:lnTo>
                <a:lnTo>
                  <a:pt x="170600" y="263376"/>
                </a:lnTo>
                <a:lnTo>
                  <a:pt x="166744" y="269770"/>
                </a:lnTo>
                <a:lnTo>
                  <a:pt x="142924" y="306095"/>
                </a:lnTo>
                <a:lnTo>
                  <a:pt x="116099" y="338350"/>
                </a:lnTo>
                <a:lnTo>
                  <a:pt x="112412" y="342089"/>
                </a:lnTo>
                <a:close/>
              </a:path>
              <a:path w="174625" h="360045">
                <a:moveTo>
                  <a:pt x="34080" y="0"/>
                </a:moveTo>
                <a:lnTo>
                  <a:pt x="71310" y="9649"/>
                </a:lnTo>
                <a:lnTo>
                  <a:pt x="98141" y="49505"/>
                </a:lnTo>
                <a:lnTo>
                  <a:pt x="108251" y="92082"/>
                </a:lnTo>
                <a:lnTo>
                  <a:pt x="114741" y="147904"/>
                </a:lnTo>
                <a:lnTo>
                  <a:pt x="117099" y="192163"/>
                </a:lnTo>
                <a:lnTo>
                  <a:pt x="116130" y="217656"/>
                </a:lnTo>
                <a:lnTo>
                  <a:pt x="113724" y="243075"/>
                </a:lnTo>
                <a:lnTo>
                  <a:pt x="110296" y="268421"/>
                </a:lnTo>
                <a:lnTo>
                  <a:pt x="109995" y="270456"/>
                </a:lnTo>
                <a:lnTo>
                  <a:pt x="109973" y="272549"/>
                </a:lnTo>
                <a:lnTo>
                  <a:pt x="109810" y="274578"/>
                </a:lnTo>
                <a:lnTo>
                  <a:pt x="112412" y="342089"/>
                </a:lnTo>
                <a:lnTo>
                  <a:pt x="101344" y="353313"/>
                </a:lnTo>
                <a:lnTo>
                  <a:pt x="95845" y="357947"/>
                </a:lnTo>
                <a:lnTo>
                  <a:pt x="91098" y="359973"/>
                </a:lnTo>
                <a:lnTo>
                  <a:pt x="86122" y="359398"/>
                </a:lnTo>
                <a:lnTo>
                  <a:pt x="57455" y="127514"/>
                </a:lnTo>
                <a:lnTo>
                  <a:pt x="54310" y="87803"/>
                </a:lnTo>
                <a:lnTo>
                  <a:pt x="48920" y="48223"/>
                </a:lnTo>
                <a:lnTo>
                  <a:pt x="36400" y="11071"/>
                </a:lnTo>
                <a:lnTo>
                  <a:pt x="35230" y="9290"/>
                </a:lnTo>
                <a:lnTo>
                  <a:pt x="35062" y="4949"/>
                </a:lnTo>
                <a:lnTo>
                  <a:pt x="34080" y="0"/>
                </a:lnTo>
                <a:close/>
              </a:path>
              <a:path w="174625" h="360045">
                <a:moveTo>
                  <a:pt x="7" y="194255"/>
                </a:moveTo>
                <a:lnTo>
                  <a:pt x="0" y="194061"/>
                </a:lnTo>
                <a:lnTo>
                  <a:pt x="379" y="185181"/>
                </a:lnTo>
                <a:lnTo>
                  <a:pt x="16801" y="192034"/>
                </a:lnTo>
                <a:lnTo>
                  <a:pt x="30876" y="202325"/>
                </a:lnTo>
                <a:lnTo>
                  <a:pt x="43677" y="215060"/>
                </a:lnTo>
                <a:lnTo>
                  <a:pt x="56275" y="229241"/>
                </a:lnTo>
                <a:lnTo>
                  <a:pt x="57067" y="220316"/>
                </a:lnTo>
                <a:lnTo>
                  <a:pt x="58021" y="213792"/>
                </a:lnTo>
                <a:lnTo>
                  <a:pt x="58182" y="207263"/>
                </a:lnTo>
                <a:lnTo>
                  <a:pt x="58648" y="167341"/>
                </a:lnTo>
                <a:lnTo>
                  <a:pt x="57455" y="127514"/>
                </a:lnTo>
                <a:lnTo>
                  <a:pt x="65894" y="346486"/>
                </a:lnTo>
                <a:lnTo>
                  <a:pt x="47903" y="304998"/>
                </a:lnTo>
                <a:lnTo>
                  <a:pt x="46364" y="291141"/>
                </a:lnTo>
                <a:lnTo>
                  <a:pt x="33788" y="246676"/>
                </a:lnTo>
                <a:lnTo>
                  <a:pt x="5052" y="200103"/>
                </a:lnTo>
                <a:lnTo>
                  <a:pt x="7" y="194255"/>
                </a:lnTo>
                <a:close/>
              </a:path>
              <a:path w="174625" h="360045">
                <a:moveTo>
                  <a:pt x="34791" y="8622"/>
                </a:moveTo>
                <a:lnTo>
                  <a:pt x="35062" y="4949"/>
                </a:lnTo>
                <a:lnTo>
                  <a:pt x="35230" y="9290"/>
                </a:lnTo>
                <a:lnTo>
                  <a:pt x="34791" y="8622"/>
                </a:lnTo>
                <a:close/>
              </a:path>
            </a:pathLst>
          </a:custGeom>
          <a:solidFill>
            <a:srgbClr val="535353"/>
          </a:solidFill>
        </p:spPr>
        <p:txBody>
          <a:bodyPr wrap="square" lIns="0" tIns="0" rIns="0" bIns="0" rtlCol="0"/>
          <a:lstStyle/>
          <a:p>
            <a:endParaRPr/>
          </a:p>
        </p:txBody>
      </p:sp>
      <p:grpSp>
        <p:nvGrpSpPr>
          <p:cNvPr id="20" name="object 20"/>
          <p:cNvGrpSpPr/>
          <p:nvPr/>
        </p:nvGrpSpPr>
        <p:grpSpPr>
          <a:xfrm>
            <a:off x="1394027" y="4222367"/>
            <a:ext cx="6572250" cy="1285875"/>
            <a:chOff x="1394027" y="4222367"/>
            <a:chExt cx="6572250" cy="1285875"/>
          </a:xfrm>
        </p:grpSpPr>
        <p:sp>
          <p:nvSpPr>
            <p:cNvPr id="21" name="object 21"/>
            <p:cNvSpPr/>
            <p:nvPr/>
          </p:nvSpPr>
          <p:spPr>
            <a:xfrm>
              <a:off x="1394027" y="4222367"/>
              <a:ext cx="5095875" cy="1285875"/>
            </a:xfrm>
            <a:custGeom>
              <a:avLst/>
              <a:gdLst/>
              <a:ahLst/>
              <a:cxnLst/>
              <a:rect l="l" t="t" r="r" b="b"/>
              <a:pathLst>
                <a:path w="5095875" h="1285875">
                  <a:moveTo>
                    <a:pt x="5016604" y="1285874"/>
                  </a:moveTo>
                  <a:lnTo>
                    <a:pt x="78748" y="1285874"/>
                  </a:lnTo>
                  <a:lnTo>
                    <a:pt x="48137" y="1279688"/>
                  </a:lnTo>
                  <a:lnTo>
                    <a:pt x="23102" y="1262833"/>
                  </a:lnTo>
                  <a:lnTo>
                    <a:pt x="6202" y="1237862"/>
                  </a:lnTo>
                  <a:lnTo>
                    <a:pt x="0" y="1207332"/>
                  </a:lnTo>
                  <a:lnTo>
                    <a:pt x="0" y="78542"/>
                  </a:lnTo>
                  <a:lnTo>
                    <a:pt x="6202" y="48012"/>
                  </a:lnTo>
                  <a:lnTo>
                    <a:pt x="23102" y="23041"/>
                  </a:lnTo>
                  <a:lnTo>
                    <a:pt x="48137" y="6186"/>
                  </a:lnTo>
                  <a:lnTo>
                    <a:pt x="78748" y="0"/>
                  </a:lnTo>
                  <a:lnTo>
                    <a:pt x="5016604" y="0"/>
                  </a:lnTo>
                  <a:lnTo>
                    <a:pt x="5047215" y="6186"/>
                  </a:lnTo>
                  <a:lnTo>
                    <a:pt x="5072250" y="23041"/>
                  </a:lnTo>
                  <a:lnTo>
                    <a:pt x="5089150" y="48012"/>
                  </a:lnTo>
                  <a:lnTo>
                    <a:pt x="5095352" y="78542"/>
                  </a:lnTo>
                  <a:lnTo>
                    <a:pt x="5095352" y="1207332"/>
                  </a:lnTo>
                  <a:lnTo>
                    <a:pt x="5089150" y="1237862"/>
                  </a:lnTo>
                  <a:lnTo>
                    <a:pt x="5072250" y="1262833"/>
                  </a:lnTo>
                  <a:lnTo>
                    <a:pt x="5047215" y="1279688"/>
                  </a:lnTo>
                  <a:lnTo>
                    <a:pt x="5016604" y="1285874"/>
                  </a:lnTo>
                  <a:close/>
                </a:path>
              </a:pathLst>
            </a:custGeom>
            <a:solidFill>
              <a:srgbClr val="A6A6A6"/>
            </a:solidFill>
          </p:spPr>
          <p:txBody>
            <a:bodyPr wrap="square" lIns="0" tIns="0" rIns="0" bIns="0" rtlCol="0"/>
            <a:lstStyle/>
            <a:p>
              <a:endParaRPr/>
            </a:p>
          </p:txBody>
        </p:sp>
        <p:sp>
          <p:nvSpPr>
            <p:cNvPr id="22" name="object 22"/>
            <p:cNvSpPr/>
            <p:nvPr/>
          </p:nvSpPr>
          <p:spPr>
            <a:xfrm>
              <a:off x="6756306" y="4222367"/>
              <a:ext cx="1209675" cy="1285875"/>
            </a:xfrm>
            <a:custGeom>
              <a:avLst/>
              <a:gdLst/>
              <a:ahLst/>
              <a:cxnLst/>
              <a:rect l="l" t="t" r="r" b="b"/>
              <a:pathLst>
                <a:path w="1209675" h="1285875">
                  <a:moveTo>
                    <a:pt x="1127559" y="1285874"/>
                  </a:moveTo>
                  <a:lnTo>
                    <a:pt x="81981" y="1285874"/>
                  </a:lnTo>
                  <a:lnTo>
                    <a:pt x="50114" y="1279404"/>
                  </a:lnTo>
                  <a:lnTo>
                    <a:pt x="24050" y="1261774"/>
                  </a:lnTo>
                  <a:lnTo>
                    <a:pt x="6457" y="1235656"/>
                  </a:lnTo>
                  <a:lnTo>
                    <a:pt x="0" y="1203722"/>
                  </a:lnTo>
                  <a:lnTo>
                    <a:pt x="0" y="82151"/>
                  </a:lnTo>
                  <a:lnTo>
                    <a:pt x="6457" y="50218"/>
                  </a:lnTo>
                  <a:lnTo>
                    <a:pt x="24050" y="24100"/>
                  </a:lnTo>
                  <a:lnTo>
                    <a:pt x="50114" y="6470"/>
                  </a:lnTo>
                  <a:lnTo>
                    <a:pt x="81981" y="0"/>
                  </a:lnTo>
                  <a:lnTo>
                    <a:pt x="1127559" y="0"/>
                  </a:lnTo>
                  <a:lnTo>
                    <a:pt x="1159427" y="6470"/>
                  </a:lnTo>
                  <a:lnTo>
                    <a:pt x="1185490" y="24100"/>
                  </a:lnTo>
                  <a:lnTo>
                    <a:pt x="1203084" y="50218"/>
                  </a:lnTo>
                  <a:lnTo>
                    <a:pt x="1209541" y="82151"/>
                  </a:lnTo>
                  <a:lnTo>
                    <a:pt x="1209541" y="1203722"/>
                  </a:lnTo>
                  <a:lnTo>
                    <a:pt x="1203084" y="1235656"/>
                  </a:lnTo>
                  <a:lnTo>
                    <a:pt x="1185490" y="1261774"/>
                  </a:lnTo>
                  <a:lnTo>
                    <a:pt x="1159427" y="1279404"/>
                  </a:lnTo>
                  <a:lnTo>
                    <a:pt x="1127559" y="1285874"/>
                  </a:lnTo>
                  <a:close/>
                </a:path>
              </a:pathLst>
            </a:custGeom>
            <a:solidFill>
              <a:srgbClr val="FFBD58"/>
            </a:solidFill>
          </p:spPr>
          <p:txBody>
            <a:bodyPr wrap="square" lIns="0" tIns="0" rIns="0" bIns="0" rtlCol="0"/>
            <a:lstStyle/>
            <a:p>
              <a:endParaRPr/>
            </a:p>
          </p:txBody>
        </p:sp>
      </p:grpSp>
      <p:grpSp>
        <p:nvGrpSpPr>
          <p:cNvPr id="23" name="object 23"/>
          <p:cNvGrpSpPr/>
          <p:nvPr/>
        </p:nvGrpSpPr>
        <p:grpSpPr>
          <a:xfrm>
            <a:off x="1393839" y="5650310"/>
            <a:ext cx="2486025" cy="933450"/>
            <a:chOff x="1393839" y="5650310"/>
            <a:chExt cx="2486025" cy="933450"/>
          </a:xfrm>
        </p:grpSpPr>
        <p:sp>
          <p:nvSpPr>
            <p:cNvPr id="24" name="object 24"/>
            <p:cNvSpPr/>
            <p:nvPr/>
          </p:nvSpPr>
          <p:spPr>
            <a:xfrm>
              <a:off x="1393839" y="5650310"/>
              <a:ext cx="2486025" cy="933450"/>
            </a:xfrm>
            <a:custGeom>
              <a:avLst/>
              <a:gdLst/>
              <a:ahLst/>
              <a:cxnLst/>
              <a:rect l="l" t="t" r="r" b="b"/>
              <a:pathLst>
                <a:path w="2486025" h="933450">
                  <a:moveTo>
                    <a:pt x="2407314" y="933449"/>
                  </a:moveTo>
                  <a:lnTo>
                    <a:pt x="78564" y="933449"/>
                  </a:lnTo>
                  <a:lnTo>
                    <a:pt x="48025" y="927251"/>
                  </a:lnTo>
                  <a:lnTo>
                    <a:pt x="23048" y="910363"/>
                  </a:lnTo>
                  <a:lnTo>
                    <a:pt x="6187" y="885344"/>
                  </a:lnTo>
                  <a:lnTo>
                    <a:pt x="0" y="854755"/>
                  </a:lnTo>
                  <a:lnTo>
                    <a:pt x="0" y="78694"/>
                  </a:lnTo>
                  <a:lnTo>
                    <a:pt x="6187" y="48105"/>
                  </a:lnTo>
                  <a:lnTo>
                    <a:pt x="23048" y="23086"/>
                  </a:lnTo>
                  <a:lnTo>
                    <a:pt x="48025" y="6198"/>
                  </a:lnTo>
                  <a:lnTo>
                    <a:pt x="78564" y="0"/>
                  </a:lnTo>
                  <a:lnTo>
                    <a:pt x="2407314" y="0"/>
                  </a:lnTo>
                  <a:lnTo>
                    <a:pt x="2437854" y="6198"/>
                  </a:lnTo>
                  <a:lnTo>
                    <a:pt x="2462831" y="23086"/>
                  </a:lnTo>
                  <a:lnTo>
                    <a:pt x="2479691" y="48105"/>
                  </a:lnTo>
                  <a:lnTo>
                    <a:pt x="2485879" y="78694"/>
                  </a:lnTo>
                  <a:lnTo>
                    <a:pt x="2485879" y="854755"/>
                  </a:lnTo>
                  <a:lnTo>
                    <a:pt x="2479691" y="885344"/>
                  </a:lnTo>
                  <a:lnTo>
                    <a:pt x="2462831" y="910363"/>
                  </a:lnTo>
                  <a:lnTo>
                    <a:pt x="2437854" y="927251"/>
                  </a:lnTo>
                  <a:lnTo>
                    <a:pt x="2407314" y="933449"/>
                  </a:lnTo>
                  <a:close/>
                </a:path>
              </a:pathLst>
            </a:custGeom>
            <a:solidFill>
              <a:srgbClr val="A6A6A6"/>
            </a:solidFill>
          </p:spPr>
          <p:txBody>
            <a:bodyPr wrap="square" lIns="0" tIns="0" rIns="0" bIns="0" rtlCol="0"/>
            <a:lstStyle/>
            <a:p>
              <a:endParaRPr/>
            </a:p>
          </p:txBody>
        </p:sp>
        <p:sp>
          <p:nvSpPr>
            <p:cNvPr id="25" name="object 25"/>
            <p:cNvSpPr/>
            <p:nvPr/>
          </p:nvSpPr>
          <p:spPr>
            <a:xfrm>
              <a:off x="2660406" y="5982027"/>
              <a:ext cx="558800" cy="558800"/>
            </a:xfrm>
            <a:custGeom>
              <a:avLst/>
              <a:gdLst/>
              <a:ahLst/>
              <a:cxnLst/>
              <a:rect l="l" t="t" r="r" b="b"/>
              <a:pathLst>
                <a:path w="558800" h="558800">
                  <a:moveTo>
                    <a:pt x="279215" y="558430"/>
                  </a:moveTo>
                  <a:lnTo>
                    <a:pt x="238245" y="555408"/>
                  </a:lnTo>
                  <a:lnTo>
                    <a:pt x="198163" y="546407"/>
                  </a:lnTo>
                  <a:lnTo>
                    <a:pt x="159835" y="531623"/>
                  </a:lnTo>
                  <a:lnTo>
                    <a:pt x="124091" y="511374"/>
                  </a:lnTo>
                  <a:lnTo>
                    <a:pt x="91705" y="486100"/>
                  </a:lnTo>
                  <a:lnTo>
                    <a:pt x="63378" y="456347"/>
                  </a:lnTo>
                  <a:lnTo>
                    <a:pt x="39724" y="422760"/>
                  </a:lnTo>
                  <a:lnTo>
                    <a:pt x="21253" y="386066"/>
                  </a:lnTo>
                  <a:lnTo>
                    <a:pt x="8367" y="347059"/>
                  </a:lnTo>
                  <a:lnTo>
                    <a:pt x="1344" y="306583"/>
                  </a:lnTo>
                  <a:lnTo>
                    <a:pt x="0" y="279215"/>
                  </a:lnTo>
                  <a:lnTo>
                    <a:pt x="84" y="272361"/>
                  </a:lnTo>
                  <a:lnTo>
                    <a:pt x="4110" y="231482"/>
                  </a:lnTo>
                  <a:lnTo>
                    <a:pt x="14093" y="191628"/>
                  </a:lnTo>
                  <a:lnTo>
                    <a:pt x="29812" y="153678"/>
                  </a:lnTo>
                  <a:lnTo>
                    <a:pt x="50934" y="118439"/>
                  </a:lnTo>
                  <a:lnTo>
                    <a:pt x="76992" y="86686"/>
                  </a:lnTo>
                  <a:lnTo>
                    <a:pt x="107434" y="59095"/>
                  </a:lnTo>
                  <a:lnTo>
                    <a:pt x="141588" y="36274"/>
                  </a:lnTo>
                  <a:lnTo>
                    <a:pt x="178729" y="18708"/>
                  </a:lnTo>
                  <a:lnTo>
                    <a:pt x="218036" y="6784"/>
                  </a:lnTo>
                  <a:lnTo>
                    <a:pt x="258677" y="756"/>
                  </a:lnTo>
                  <a:lnTo>
                    <a:pt x="279215" y="0"/>
                  </a:lnTo>
                  <a:lnTo>
                    <a:pt x="286069" y="84"/>
                  </a:lnTo>
                  <a:lnTo>
                    <a:pt x="326948" y="4110"/>
                  </a:lnTo>
                  <a:lnTo>
                    <a:pt x="366802" y="14093"/>
                  </a:lnTo>
                  <a:lnTo>
                    <a:pt x="404751" y="29812"/>
                  </a:lnTo>
                  <a:lnTo>
                    <a:pt x="439991" y="50934"/>
                  </a:lnTo>
                  <a:lnTo>
                    <a:pt x="471744" y="76992"/>
                  </a:lnTo>
                  <a:lnTo>
                    <a:pt x="499335" y="107434"/>
                  </a:lnTo>
                  <a:lnTo>
                    <a:pt x="522156" y="141588"/>
                  </a:lnTo>
                  <a:lnTo>
                    <a:pt x="539722" y="178729"/>
                  </a:lnTo>
                  <a:lnTo>
                    <a:pt x="551645" y="218036"/>
                  </a:lnTo>
                  <a:lnTo>
                    <a:pt x="557674" y="258677"/>
                  </a:lnTo>
                  <a:lnTo>
                    <a:pt x="558430" y="279215"/>
                  </a:lnTo>
                  <a:lnTo>
                    <a:pt x="558346" y="286069"/>
                  </a:lnTo>
                  <a:lnTo>
                    <a:pt x="554320" y="326948"/>
                  </a:lnTo>
                  <a:lnTo>
                    <a:pt x="544337" y="366802"/>
                  </a:lnTo>
                  <a:lnTo>
                    <a:pt x="528618" y="404751"/>
                  </a:lnTo>
                  <a:lnTo>
                    <a:pt x="507496" y="439991"/>
                  </a:lnTo>
                  <a:lnTo>
                    <a:pt x="481437" y="471744"/>
                  </a:lnTo>
                  <a:lnTo>
                    <a:pt x="450995" y="499335"/>
                  </a:lnTo>
                  <a:lnTo>
                    <a:pt x="416841" y="522156"/>
                  </a:lnTo>
                  <a:lnTo>
                    <a:pt x="379701" y="539722"/>
                  </a:lnTo>
                  <a:lnTo>
                    <a:pt x="340393" y="551645"/>
                  </a:lnTo>
                  <a:lnTo>
                    <a:pt x="299753" y="557674"/>
                  </a:lnTo>
                  <a:lnTo>
                    <a:pt x="279215" y="558430"/>
                  </a:lnTo>
                  <a:close/>
                </a:path>
              </a:pathLst>
            </a:custGeom>
            <a:solidFill>
              <a:srgbClr val="78AEC3"/>
            </a:solidFill>
          </p:spPr>
          <p:txBody>
            <a:bodyPr wrap="square" lIns="0" tIns="0" rIns="0" bIns="0" rtlCol="0"/>
            <a:lstStyle/>
            <a:p>
              <a:endParaRPr/>
            </a:p>
          </p:txBody>
        </p:sp>
        <p:pic>
          <p:nvPicPr>
            <p:cNvPr id="26" name="object 26"/>
            <p:cNvPicPr/>
            <p:nvPr/>
          </p:nvPicPr>
          <p:blipFill>
            <a:blip r:embed="rId5" cstate="print"/>
            <a:stretch>
              <a:fillRect/>
            </a:stretch>
          </p:blipFill>
          <p:spPr>
            <a:xfrm>
              <a:off x="2883621" y="6209434"/>
              <a:ext cx="121608" cy="91802"/>
            </a:xfrm>
            <a:prstGeom prst="rect">
              <a:avLst/>
            </a:prstGeom>
          </p:spPr>
        </p:pic>
        <p:sp>
          <p:nvSpPr>
            <p:cNvPr id="27" name="object 27"/>
            <p:cNvSpPr/>
            <p:nvPr/>
          </p:nvSpPr>
          <p:spPr>
            <a:xfrm>
              <a:off x="2831162" y="6105709"/>
              <a:ext cx="214629" cy="262890"/>
            </a:xfrm>
            <a:custGeom>
              <a:avLst/>
              <a:gdLst/>
              <a:ahLst/>
              <a:cxnLst/>
              <a:rect l="l" t="t" r="r" b="b"/>
              <a:pathLst>
                <a:path w="214630" h="262889">
                  <a:moveTo>
                    <a:pt x="140684" y="23844"/>
                  </a:moveTo>
                  <a:lnTo>
                    <a:pt x="73918" y="23844"/>
                  </a:lnTo>
                  <a:lnTo>
                    <a:pt x="78967" y="14083"/>
                  </a:lnTo>
                  <a:lnTo>
                    <a:pt x="86586" y="6557"/>
                  </a:lnTo>
                  <a:lnTo>
                    <a:pt x="96217" y="1713"/>
                  </a:lnTo>
                  <a:lnTo>
                    <a:pt x="107301" y="0"/>
                  </a:lnTo>
                  <a:lnTo>
                    <a:pt x="118385" y="1713"/>
                  </a:lnTo>
                  <a:lnTo>
                    <a:pt x="128016" y="6557"/>
                  </a:lnTo>
                  <a:lnTo>
                    <a:pt x="135636" y="14083"/>
                  </a:lnTo>
                  <a:lnTo>
                    <a:pt x="140684" y="23844"/>
                  </a:lnTo>
                  <a:close/>
                </a:path>
                <a:path w="214630" h="262889">
                  <a:moveTo>
                    <a:pt x="190758" y="262293"/>
                  </a:moveTo>
                  <a:lnTo>
                    <a:pt x="23844" y="262293"/>
                  </a:lnTo>
                  <a:lnTo>
                    <a:pt x="14586" y="260411"/>
                  </a:lnTo>
                  <a:lnTo>
                    <a:pt x="7004" y="255288"/>
                  </a:lnTo>
                  <a:lnTo>
                    <a:pt x="1881" y="247706"/>
                  </a:lnTo>
                  <a:lnTo>
                    <a:pt x="0" y="238448"/>
                  </a:lnTo>
                  <a:lnTo>
                    <a:pt x="0" y="47689"/>
                  </a:lnTo>
                  <a:lnTo>
                    <a:pt x="1881" y="38431"/>
                  </a:lnTo>
                  <a:lnTo>
                    <a:pt x="7004" y="30849"/>
                  </a:lnTo>
                  <a:lnTo>
                    <a:pt x="14586" y="25726"/>
                  </a:lnTo>
                  <a:lnTo>
                    <a:pt x="23844" y="23844"/>
                  </a:lnTo>
                  <a:lnTo>
                    <a:pt x="100148" y="23844"/>
                  </a:lnTo>
                  <a:lnTo>
                    <a:pt x="95379" y="28613"/>
                  </a:lnTo>
                  <a:lnTo>
                    <a:pt x="95379" y="42920"/>
                  </a:lnTo>
                  <a:lnTo>
                    <a:pt x="100148" y="47689"/>
                  </a:lnTo>
                  <a:lnTo>
                    <a:pt x="23844" y="47689"/>
                  </a:lnTo>
                  <a:lnTo>
                    <a:pt x="23844" y="238448"/>
                  </a:lnTo>
                  <a:lnTo>
                    <a:pt x="214603" y="238448"/>
                  </a:lnTo>
                  <a:lnTo>
                    <a:pt x="212722" y="247706"/>
                  </a:lnTo>
                  <a:lnTo>
                    <a:pt x="207599" y="255288"/>
                  </a:lnTo>
                  <a:lnTo>
                    <a:pt x="200017" y="260411"/>
                  </a:lnTo>
                  <a:lnTo>
                    <a:pt x="190758" y="262293"/>
                  </a:lnTo>
                  <a:close/>
                </a:path>
                <a:path w="214630" h="262889">
                  <a:moveTo>
                    <a:pt x="214603" y="238448"/>
                  </a:moveTo>
                  <a:lnTo>
                    <a:pt x="190758" y="238448"/>
                  </a:lnTo>
                  <a:lnTo>
                    <a:pt x="190758" y="47689"/>
                  </a:lnTo>
                  <a:lnTo>
                    <a:pt x="114455" y="47689"/>
                  </a:lnTo>
                  <a:lnTo>
                    <a:pt x="119224" y="42920"/>
                  </a:lnTo>
                  <a:lnTo>
                    <a:pt x="119224" y="28613"/>
                  </a:lnTo>
                  <a:lnTo>
                    <a:pt x="114455" y="23844"/>
                  </a:lnTo>
                  <a:lnTo>
                    <a:pt x="190758" y="23844"/>
                  </a:lnTo>
                  <a:lnTo>
                    <a:pt x="200017" y="25726"/>
                  </a:lnTo>
                  <a:lnTo>
                    <a:pt x="207599" y="30849"/>
                  </a:lnTo>
                  <a:lnTo>
                    <a:pt x="212722" y="38431"/>
                  </a:lnTo>
                  <a:lnTo>
                    <a:pt x="214603" y="47689"/>
                  </a:lnTo>
                  <a:lnTo>
                    <a:pt x="214603" y="238448"/>
                  </a:lnTo>
                  <a:close/>
                </a:path>
                <a:path w="214630" h="262889">
                  <a:moveTo>
                    <a:pt x="166913" y="71534"/>
                  </a:moveTo>
                  <a:lnTo>
                    <a:pt x="47689" y="71534"/>
                  </a:lnTo>
                  <a:lnTo>
                    <a:pt x="47689" y="47689"/>
                  </a:lnTo>
                  <a:lnTo>
                    <a:pt x="166913" y="47689"/>
                  </a:lnTo>
                  <a:lnTo>
                    <a:pt x="166913" y="71534"/>
                  </a:lnTo>
                  <a:close/>
                </a:path>
              </a:pathLst>
            </a:custGeom>
            <a:solidFill>
              <a:srgbClr val="F4F7F2"/>
            </a:solidFill>
          </p:spPr>
          <p:txBody>
            <a:bodyPr wrap="square" lIns="0" tIns="0" rIns="0" bIns="0" rtlCol="0"/>
            <a:lstStyle/>
            <a:p>
              <a:endParaRPr/>
            </a:p>
          </p:txBody>
        </p:sp>
        <p:sp>
          <p:nvSpPr>
            <p:cNvPr id="28" name="object 28"/>
            <p:cNvSpPr/>
            <p:nvPr/>
          </p:nvSpPr>
          <p:spPr>
            <a:xfrm>
              <a:off x="1470304" y="5972531"/>
              <a:ext cx="567055" cy="567055"/>
            </a:xfrm>
            <a:custGeom>
              <a:avLst/>
              <a:gdLst/>
              <a:ahLst/>
              <a:cxnLst/>
              <a:rect l="l" t="t" r="r" b="b"/>
              <a:pathLst>
                <a:path w="567055" h="567054">
                  <a:moveTo>
                    <a:pt x="283280" y="566560"/>
                  </a:moveTo>
                  <a:lnTo>
                    <a:pt x="241714" y="563495"/>
                  </a:lnTo>
                  <a:lnTo>
                    <a:pt x="201048" y="554362"/>
                  </a:lnTo>
                  <a:lnTo>
                    <a:pt x="162162" y="539363"/>
                  </a:lnTo>
                  <a:lnTo>
                    <a:pt x="125898" y="518819"/>
                  </a:lnTo>
                  <a:lnTo>
                    <a:pt x="93040" y="493177"/>
                  </a:lnTo>
                  <a:lnTo>
                    <a:pt x="64301" y="462991"/>
                  </a:lnTo>
                  <a:lnTo>
                    <a:pt x="40302" y="428915"/>
                  </a:lnTo>
                  <a:lnTo>
                    <a:pt x="21563" y="391687"/>
                  </a:lnTo>
                  <a:lnTo>
                    <a:pt x="8489" y="352112"/>
                  </a:lnTo>
                  <a:lnTo>
                    <a:pt x="1364" y="311046"/>
                  </a:lnTo>
                  <a:lnTo>
                    <a:pt x="0" y="283280"/>
                  </a:lnTo>
                  <a:lnTo>
                    <a:pt x="85" y="276326"/>
                  </a:lnTo>
                  <a:lnTo>
                    <a:pt x="4170" y="234852"/>
                  </a:lnTo>
                  <a:lnTo>
                    <a:pt x="14298" y="194418"/>
                  </a:lnTo>
                  <a:lnTo>
                    <a:pt x="30246" y="155916"/>
                  </a:lnTo>
                  <a:lnTo>
                    <a:pt x="51675" y="120163"/>
                  </a:lnTo>
                  <a:lnTo>
                    <a:pt x="78113" y="87948"/>
                  </a:lnTo>
                  <a:lnTo>
                    <a:pt x="108998" y="59955"/>
                  </a:lnTo>
                  <a:lnTo>
                    <a:pt x="143650" y="36802"/>
                  </a:lnTo>
                  <a:lnTo>
                    <a:pt x="181331" y="18980"/>
                  </a:lnTo>
                  <a:lnTo>
                    <a:pt x="221211" y="6883"/>
                  </a:lnTo>
                  <a:lnTo>
                    <a:pt x="262443" y="767"/>
                  </a:lnTo>
                  <a:lnTo>
                    <a:pt x="283280" y="0"/>
                  </a:lnTo>
                  <a:lnTo>
                    <a:pt x="290234" y="85"/>
                  </a:lnTo>
                  <a:lnTo>
                    <a:pt x="331708" y="4170"/>
                  </a:lnTo>
                  <a:lnTo>
                    <a:pt x="372142" y="14298"/>
                  </a:lnTo>
                  <a:lnTo>
                    <a:pt x="410644" y="30246"/>
                  </a:lnTo>
                  <a:lnTo>
                    <a:pt x="446397" y="51675"/>
                  </a:lnTo>
                  <a:lnTo>
                    <a:pt x="478612" y="78113"/>
                  </a:lnTo>
                  <a:lnTo>
                    <a:pt x="506604" y="108998"/>
                  </a:lnTo>
                  <a:lnTo>
                    <a:pt x="529758" y="143650"/>
                  </a:lnTo>
                  <a:lnTo>
                    <a:pt x="547579" y="181331"/>
                  </a:lnTo>
                  <a:lnTo>
                    <a:pt x="559677" y="221211"/>
                  </a:lnTo>
                  <a:lnTo>
                    <a:pt x="565793" y="262443"/>
                  </a:lnTo>
                  <a:lnTo>
                    <a:pt x="566560" y="283280"/>
                  </a:lnTo>
                  <a:lnTo>
                    <a:pt x="566475" y="290234"/>
                  </a:lnTo>
                  <a:lnTo>
                    <a:pt x="562390" y="331708"/>
                  </a:lnTo>
                  <a:lnTo>
                    <a:pt x="552262" y="372142"/>
                  </a:lnTo>
                  <a:lnTo>
                    <a:pt x="536314" y="410644"/>
                  </a:lnTo>
                  <a:lnTo>
                    <a:pt x="514885" y="446397"/>
                  </a:lnTo>
                  <a:lnTo>
                    <a:pt x="488447" y="478612"/>
                  </a:lnTo>
                  <a:lnTo>
                    <a:pt x="457561" y="506604"/>
                  </a:lnTo>
                  <a:lnTo>
                    <a:pt x="422910" y="529758"/>
                  </a:lnTo>
                  <a:lnTo>
                    <a:pt x="385229" y="547579"/>
                  </a:lnTo>
                  <a:lnTo>
                    <a:pt x="345349" y="559677"/>
                  </a:lnTo>
                  <a:lnTo>
                    <a:pt x="304117" y="565793"/>
                  </a:lnTo>
                  <a:lnTo>
                    <a:pt x="283280" y="566560"/>
                  </a:lnTo>
                  <a:close/>
                </a:path>
              </a:pathLst>
            </a:custGeom>
            <a:solidFill>
              <a:srgbClr val="657B9D"/>
            </a:solidFill>
          </p:spPr>
          <p:txBody>
            <a:bodyPr wrap="square" lIns="0" tIns="0" rIns="0" bIns="0" rtlCol="0"/>
            <a:lstStyle/>
            <a:p>
              <a:endParaRPr/>
            </a:p>
          </p:txBody>
        </p:sp>
        <p:sp>
          <p:nvSpPr>
            <p:cNvPr id="29" name="object 29"/>
            <p:cNvSpPr/>
            <p:nvPr/>
          </p:nvSpPr>
          <p:spPr>
            <a:xfrm>
              <a:off x="1629161" y="6117866"/>
              <a:ext cx="250190" cy="286385"/>
            </a:xfrm>
            <a:custGeom>
              <a:avLst/>
              <a:gdLst/>
              <a:ahLst/>
              <a:cxnLst/>
              <a:rect l="l" t="t" r="r" b="b"/>
              <a:pathLst>
                <a:path w="250189" h="286385">
                  <a:moveTo>
                    <a:pt x="146863" y="286329"/>
                  </a:moveTo>
                  <a:lnTo>
                    <a:pt x="109030" y="274905"/>
                  </a:lnTo>
                  <a:lnTo>
                    <a:pt x="83794" y="244225"/>
                  </a:lnTo>
                  <a:lnTo>
                    <a:pt x="78635" y="182266"/>
                  </a:lnTo>
                  <a:lnTo>
                    <a:pt x="64324" y="175406"/>
                  </a:lnTo>
                  <a:lnTo>
                    <a:pt x="29490" y="145207"/>
                  </a:lnTo>
                  <a:lnTo>
                    <a:pt x="10286" y="109510"/>
                  </a:lnTo>
                  <a:lnTo>
                    <a:pt x="0" y="54932"/>
                  </a:lnTo>
                  <a:lnTo>
                    <a:pt x="29" y="39828"/>
                  </a:lnTo>
                  <a:lnTo>
                    <a:pt x="18006" y="12590"/>
                  </a:lnTo>
                  <a:lnTo>
                    <a:pt x="39860" y="12590"/>
                  </a:lnTo>
                  <a:lnTo>
                    <a:pt x="41857" y="5341"/>
                  </a:lnTo>
                  <a:lnTo>
                    <a:pt x="48503" y="0"/>
                  </a:lnTo>
                  <a:lnTo>
                    <a:pt x="65826" y="1"/>
                  </a:lnTo>
                  <a:lnTo>
                    <a:pt x="73510" y="7685"/>
                  </a:lnTo>
                  <a:lnTo>
                    <a:pt x="73510" y="9086"/>
                  </a:lnTo>
                  <a:lnTo>
                    <a:pt x="51934" y="9086"/>
                  </a:lnTo>
                  <a:lnTo>
                    <a:pt x="48429" y="12590"/>
                  </a:lnTo>
                  <a:lnTo>
                    <a:pt x="48427" y="21675"/>
                  </a:lnTo>
                  <a:lnTo>
                    <a:pt x="19486" y="21677"/>
                  </a:lnTo>
                  <a:lnTo>
                    <a:pt x="17107" y="22781"/>
                  </a:lnTo>
                  <a:lnTo>
                    <a:pt x="9406" y="26989"/>
                  </a:lnTo>
                  <a:lnTo>
                    <a:pt x="9396" y="35487"/>
                  </a:lnTo>
                  <a:lnTo>
                    <a:pt x="9125" y="39828"/>
                  </a:lnTo>
                  <a:lnTo>
                    <a:pt x="14846" y="93639"/>
                  </a:lnTo>
                  <a:lnTo>
                    <a:pt x="39941" y="143838"/>
                  </a:lnTo>
                  <a:lnTo>
                    <a:pt x="83178" y="174303"/>
                  </a:lnTo>
                  <a:lnTo>
                    <a:pt x="103724" y="174303"/>
                  </a:lnTo>
                  <a:lnTo>
                    <a:pt x="102027" y="175411"/>
                  </a:lnTo>
                  <a:lnTo>
                    <a:pt x="87728" y="182266"/>
                  </a:lnTo>
                  <a:lnTo>
                    <a:pt x="87716" y="218102"/>
                  </a:lnTo>
                  <a:lnTo>
                    <a:pt x="92371" y="241101"/>
                  </a:lnTo>
                  <a:lnTo>
                    <a:pt x="105058" y="259902"/>
                  </a:lnTo>
                  <a:lnTo>
                    <a:pt x="123859" y="272589"/>
                  </a:lnTo>
                  <a:lnTo>
                    <a:pt x="146858" y="277244"/>
                  </a:lnTo>
                  <a:lnTo>
                    <a:pt x="180322" y="277244"/>
                  </a:lnTo>
                  <a:lnTo>
                    <a:pt x="172986" y="281170"/>
                  </a:lnTo>
                  <a:lnTo>
                    <a:pt x="160277" y="285019"/>
                  </a:lnTo>
                  <a:lnTo>
                    <a:pt x="146863" y="286329"/>
                  </a:lnTo>
                  <a:close/>
                </a:path>
                <a:path w="250189" h="286385">
                  <a:moveTo>
                    <a:pt x="118026" y="34267"/>
                  </a:moveTo>
                  <a:lnTo>
                    <a:pt x="100703" y="34265"/>
                  </a:lnTo>
                  <a:lnTo>
                    <a:pt x="93019" y="26581"/>
                  </a:lnTo>
                  <a:lnTo>
                    <a:pt x="93021" y="7685"/>
                  </a:lnTo>
                  <a:lnTo>
                    <a:pt x="100705" y="1"/>
                  </a:lnTo>
                  <a:lnTo>
                    <a:pt x="118026" y="1"/>
                  </a:lnTo>
                  <a:lnTo>
                    <a:pt x="124673" y="5343"/>
                  </a:lnTo>
                  <a:lnTo>
                    <a:pt x="125704" y="9086"/>
                  </a:lnTo>
                  <a:lnTo>
                    <a:pt x="105703" y="9086"/>
                  </a:lnTo>
                  <a:lnTo>
                    <a:pt x="102199" y="12590"/>
                  </a:lnTo>
                  <a:lnTo>
                    <a:pt x="102199" y="21677"/>
                  </a:lnTo>
                  <a:lnTo>
                    <a:pt x="105703" y="25181"/>
                  </a:lnTo>
                  <a:lnTo>
                    <a:pt x="125704" y="25181"/>
                  </a:lnTo>
                  <a:lnTo>
                    <a:pt x="124673" y="28925"/>
                  </a:lnTo>
                  <a:lnTo>
                    <a:pt x="118026" y="34267"/>
                  </a:lnTo>
                  <a:close/>
                </a:path>
                <a:path w="250189" h="286385">
                  <a:moveTo>
                    <a:pt x="73510" y="25181"/>
                  </a:moveTo>
                  <a:lnTo>
                    <a:pt x="60807" y="25181"/>
                  </a:lnTo>
                  <a:lnTo>
                    <a:pt x="64311" y="21677"/>
                  </a:lnTo>
                  <a:lnTo>
                    <a:pt x="64311" y="12590"/>
                  </a:lnTo>
                  <a:lnTo>
                    <a:pt x="60807" y="9086"/>
                  </a:lnTo>
                  <a:lnTo>
                    <a:pt x="73510" y="9086"/>
                  </a:lnTo>
                  <a:lnTo>
                    <a:pt x="73510" y="25181"/>
                  </a:lnTo>
                  <a:close/>
                </a:path>
                <a:path w="250189" h="286385">
                  <a:moveTo>
                    <a:pt x="125704" y="25181"/>
                  </a:moveTo>
                  <a:lnTo>
                    <a:pt x="114584" y="25181"/>
                  </a:lnTo>
                  <a:lnTo>
                    <a:pt x="118089" y="21677"/>
                  </a:lnTo>
                  <a:lnTo>
                    <a:pt x="118081" y="12590"/>
                  </a:lnTo>
                  <a:lnTo>
                    <a:pt x="114577" y="9086"/>
                  </a:lnTo>
                  <a:lnTo>
                    <a:pt x="125704" y="9086"/>
                  </a:lnTo>
                  <a:lnTo>
                    <a:pt x="126669" y="12591"/>
                  </a:lnTo>
                  <a:lnTo>
                    <a:pt x="148343" y="12591"/>
                  </a:lnTo>
                  <a:lnTo>
                    <a:pt x="160794" y="21677"/>
                  </a:lnTo>
                  <a:lnTo>
                    <a:pt x="126669" y="21677"/>
                  </a:lnTo>
                  <a:lnTo>
                    <a:pt x="125704" y="25181"/>
                  </a:lnTo>
                  <a:close/>
                </a:path>
                <a:path w="250189" h="286385">
                  <a:moveTo>
                    <a:pt x="65824" y="34265"/>
                  </a:moveTo>
                  <a:lnTo>
                    <a:pt x="48503" y="34265"/>
                  </a:lnTo>
                  <a:lnTo>
                    <a:pt x="41857" y="28924"/>
                  </a:lnTo>
                  <a:lnTo>
                    <a:pt x="39860" y="21675"/>
                  </a:lnTo>
                  <a:lnTo>
                    <a:pt x="48428" y="21677"/>
                  </a:lnTo>
                  <a:lnTo>
                    <a:pt x="51932" y="25181"/>
                  </a:lnTo>
                  <a:lnTo>
                    <a:pt x="73510" y="25181"/>
                  </a:lnTo>
                  <a:lnTo>
                    <a:pt x="73508" y="26581"/>
                  </a:lnTo>
                  <a:lnTo>
                    <a:pt x="65824" y="34265"/>
                  </a:lnTo>
                  <a:close/>
                </a:path>
                <a:path w="250189" h="286385">
                  <a:moveTo>
                    <a:pt x="103724" y="174303"/>
                  </a:moveTo>
                  <a:lnTo>
                    <a:pt x="83178" y="174303"/>
                  </a:lnTo>
                  <a:lnTo>
                    <a:pt x="107085" y="161535"/>
                  </a:lnTo>
                  <a:lnTo>
                    <a:pt x="126494" y="143746"/>
                  </a:lnTo>
                  <a:lnTo>
                    <a:pt x="151581" y="93374"/>
                  </a:lnTo>
                  <a:lnTo>
                    <a:pt x="157165" y="54932"/>
                  </a:lnTo>
                  <a:lnTo>
                    <a:pt x="157236" y="39828"/>
                  </a:lnTo>
                  <a:lnTo>
                    <a:pt x="156958" y="35487"/>
                  </a:lnTo>
                  <a:lnTo>
                    <a:pt x="156922" y="26989"/>
                  </a:lnTo>
                  <a:lnTo>
                    <a:pt x="149228" y="22778"/>
                  </a:lnTo>
                  <a:lnTo>
                    <a:pt x="146864" y="21677"/>
                  </a:lnTo>
                  <a:lnTo>
                    <a:pt x="160794" y="21677"/>
                  </a:lnTo>
                  <a:lnTo>
                    <a:pt x="163459" y="24937"/>
                  </a:lnTo>
                  <a:lnTo>
                    <a:pt x="166028" y="34938"/>
                  </a:lnTo>
                  <a:lnTo>
                    <a:pt x="166321" y="39828"/>
                  </a:lnTo>
                  <a:lnTo>
                    <a:pt x="166351" y="54932"/>
                  </a:lnTo>
                  <a:lnTo>
                    <a:pt x="164733" y="73516"/>
                  </a:lnTo>
                  <a:lnTo>
                    <a:pt x="150701" y="122404"/>
                  </a:lnTo>
                  <a:lnTo>
                    <a:pt x="126638" y="156851"/>
                  </a:lnTo>
                  <a:lnTo>
                    <a:pt x="115014" y="166928"/>
                  </a:lnTo>
                  <a:lnTo>
                    <a:pt x="103724" y="174303"/>
                  </a:lnTo>
                  <a:close/>
                </a:path>
                <a:path w="250189" h="286385">
                  <a:moveTo>
                    <a:pt x="180322" y="277244"/>
                  </a:moveTo>
                  <a:lnTo>
                    <a:pt x="146858" y="277244"/>
                  </a:lnTo>
                  <a:lnTo>
                    <a:pt x="169856" y="272589"/>
                  </a:lnTo>
                  <a:lnTo>
                    <a:pt x="188658" y="259902"/>
                  </a:lnTo>
                  <a:lnTo>
                    <a:pt x="201344" y="241101"/>
                  </a:lnTo>
                  <a:lnTo>
                    <a:pt x="205999" y="218102"/>
                  </a:lnTo>
                  <a:lnTo>
                    <a:pt x="205994" y="109651"/>
                  </a:lnTo>
                  <a:lnTo>
                    <a:pt x="192211" y="105406"/>
                  </a:lnTo>
                  <a:lnTo>
                    <a:pt x="181089" y="96750"/>
                  </a:lnTo>
                  <a:lnTo>
                    <a:pt x="173660" y="84712"/>
                  </a:lnTo>
                  <a:lnTo>
                    <a:pt x="170955" y="70325"/>
                  </a:lnTo>
                  <a:lnTo>
                    <a:pt x="174070" y="54932"/>
                  </a:lnTo>
                  <a:lnTo>
                    <a:pt x="182575" y="42338"/>
                  </a:lnTo>
                  <a:lnTo>
                    <a:pt x="195148" y="33854"/>
                  </a:lnTo>
                  <a:lnTo>
                    <a:pt x="210561" y="30727"/>
                  </a:lnTo>
                  <a:lnTo>
                    <a:pt x="225970" y="33854"/>
                  </a:lnTo>
                  <a:lnTo>
                    <a:pt x="234821" y="39828"/>
                  </a:lnTo>
                  <a:lnTo>
                    <a:pt x="210542" y="39828"/>
                  </a:lnTo>
                  <a:lnTo>
                    <a:pt x="198680" y="42229"/>
                  </a:lnTo>
                  <a:lnTo>
                    <a:pt x="188984" y="48772"/>
                  </a:lnTo>
                  <a:lnTo>
                    <a:pt x="182441" y="58469"/>
                  </a:lnTo>
                  <a:lnTo>
                    <a:pt x="180040" y="70331"/>
                  </a:lnTo>
                  <a:lnTo>
                    <a:pt x="182441" y="82193"/>
                  </a:lnTo>
                  <a:lnTo>
                    <a:pt x="188985" y="91891"/>
                  </a:lnTo>
                  <a:lnTo>
                    <a:pt x="198687" y="98434"/>
                  </a:lnTo>
                  <a:lnTo>
                    <a:pt x="210542" y="100834"/>
                  </a:lnTo>
                  <a:lnTo>
                    <a:pt x="234749" y="100835"/>
                  </a:lnTo>
                  <a:lnTo>
                    <a:pt x="228869" y="105408"/>
                  </a:lnTo>
                  <a:lnTo>
                    <a:pt x="215090" y="109651"/>
                  </a:lnTo>
                  <a:lnTo>
                    <a:pt x="215090" y="218102"/>
                  </a:lnTo>
                  <a:lnTo>
                    <a:pt x="203666" y="255934"/>
                  </a:lnTo>
                  <a:lnTo>
                    <a:pt x="184695" y="274905"/>
                  </a:lnTo>
                  <a:lnTo>
                    <a:pt x="180322" y="277244"/>
                  </a:lnTo>
                  <a:close/>
                </a:path>
                <a:path w="250189" h="286385">
                  <a:moveTo>
                    <a:pt x="234749" y="100835"/>
                  </a:moveTo>
                  <a:lnTo>
                    <a:pt x="210541" y="100835"/>
                  </a:lnTo>
                  <a:lnTo>
                    <a:pt x="222403" y="98433"/>
                  </a:lnTo>
                  <a:lnTo>
                    <a:pt x="232099" y="91890"/>
                  </a:lnTo>
                  <a:lnTo>
                    <a:pt x="238644" y="82193"/>
                  </a:lnTo>
                  <a:lnTo>
                    <a:pt x="241044" y="70325"/>
                  </a:lnTo>
                  <a:lnTo>
                    <a:pt x="238644" y="58469"/>
                  </a:lnTo>
                  <a:lnTo>
                    <a:pt x="232101" y="48772"/>
                  </a:lnTo>
                  <a:lnTo>
                    <a:pt x="222404" y="42229"/>
                  </a:lnTo>
                  <a:lnTo>
                    <a:pt x="210542" y="39828"/>
                  </a:lnTo>
                  <a:lnTo>
                    <a:pt x="234821" y="39828"/>
                  </a:lnTo>
                  <a:lnTo>
                    <a:pt x="238545" y="42346"/>
                  </a:lnTo>
                  <a:lnTo>
                    <a:pt x="247029" y="54932"/>
                  </a:lnTo>
                  <a:lnTo>
                    <a:pt x="250135" y="70331"/>
                  </a:lnTo>
                  <a:lnTo>
                    <a:pt x="247429" y="84714"/>
                  </a:lnTo>
                  <a:lnTo>
                    <a:pt x="239997" y="96752"/>
                  </a:lnTo>
                  <a:lnTo>
                    <a:pt x="234749" y="100835"/>
                  </a:lnTo>
                  <a:close/>
                </a:path>
              </a:pathLst>
            </a:custGeom>
            <a:solidFill>
              <a:srgbClr val="FFFFFF"/>
            </a:solidFill>
          </p:spPr>
          <p:txBody>
            <a:bodyPr wrap="square" lIns="0" tIns="0" rIns="0" bIns="0" rtlCol="0"/>
            <a:lstStyle/>
            <a:p>
              <a:endParaRPr/>
            </a:p>
          </p:txBody>
        </p:sp>
        <p:sp>
          <p:nvSpPr>
            <p:cNvPr id="30" name="object 30"/>
            <p:cNvSpPr/>
            <p:nvPr/>
          </p:nvSpPr>
          <p:spPr>
            <a:xfrm>
              <a:off x="2069064" y="5972531"/>
              <a:ext cx="565785" cy="565785"/>
            </a:xfrm>
            <a:custGeom>
              <a:avLst/>
              <a:gdLst/>
              <a:ahLst/>
              <a:cxnLst/>
              <a:rect l="l" t="t" r="r" b="b"/>
              <a:pathLst>
                <a:path w="565785" h="565784">
                  <a:moveTo>
                    <a:pt x="282638" y="565276"/>
                  </a:moveTo>
                  <a:lnTo>
                    <a:pt x="241166" y="562217"/>
                  </a:lnTo>
                  <a:lnTo>
                    <a:pt x="200592" y="553105"/>
                  </a:lnTo>
                  <a:lnTo>
                    <a:pt x="161794" y="538139"/>
                  </a:lnTo>
                  <a:lnTo>
                    <a:pt x="125612" y="517642"/>
                  </a:lnTo>
                  <a:lnTo>
                    <a:pt x="92829" y="492059"/>
                  </a:lnTo>
                  <a:lnTo>
                    <a:pt x="64155" y="461941"/>
                  </a:lnTo>
                  <a:lnTo>
                    <a:pt x="40211" y="427943"/>
                  </a:lnTo>
                  <a:lnTo>
                    <a:pt x="21514" y="390798"/>
                  </a:lnTo>
                  <a:lnTo>
                    <a:pt x="8470" y="351313"/>
                  </a:lnTo>
                  <a:lnTo>
                    <a:pt x="1360" y="310341"/>
                  </a:lnTo>
                  <a:lnTo>
                    <a:pt x="0" y="282638"/>
                  </a:lnTo>
                  <a:lnTo>
                    <a:pt x="85" y="275699"/>
                  </a:lnTo>
                  <a:lnTo>
                    <a:pt x="4160" y="234319"/>
                  </a:lnTo>
                  <a:lnTo>
                    <a:pt x="14265" y="193977"/>
                  </a:lnTo>
                  <a:lnTo>
                    <a:pt x="30177" y="155562"/>
                  </a:lnTo>
                  <a:lnTo>
                    <a:pt x="51558" y="119890"/>
                  </a:lnTo>
                  <a:lnTo>
                    <a:pt x="77936" y="87749"/>
                  </a:lnTo>
                  <a:lnTo>
                    <a:pt x="108751" y="59819"/>
                  </a:lnTo>
                  <a:lnTo>
                    <a:pt x="143324" y="36719"/>
                  </a:lnTo>
                  <a:lnTo>
                    <a:pt x="180919" y="18937"/>
                  </a:lnTo>
                  <a:lnTo>
                    <a:pt x="220709" y="6867"/>
                  </a:lnTo>
                  <a:lnTo>
                    <a:pt x="261847" y="765"/>
                  </a:lnTo>
                  <a:lnTo>
                    <a:pt x="282638" y="0"/>
                  </a:lnTo>
                  <a:lnTo>
                    <a:pt x="289576" y="85"/>
                  </a:lnTo>
                  <a:lnTo>
                    <a:pt x="330956" y="4160"/>
                  </a:lnTo>
                  <a:lnTo>
                    <a:pt x="371298" y="14265"/>
                  </a:lnTo>
                  <a:lnTo>
                    <a:pt x="409713" y="30177"/>
                  </a:lnTo>
                  <a:lnTo>
                    <a:pt x="445385" y="51558"/>
                  </a:lnTo>
                  <a:lnTo>
                    <a:pt x="477526" y="77936"/>
                  </a:lnTo>
                  <a:lnTo>
                    <a:pt x="505456" y="108751"/>
                  </a:lnTo>
                  <a:lnTo>
                    <a:pt x="528556" y="143324"/>
                  </a:lnTo>
                  <a:lnTo>
                    <a:pt x="546338" y="180919"/>
                  </a:lnTo>
                  <a:lnTo>
                    <a:pt x="558408" y="220709"/>
                  </a:lnTo>
                  <a:lnTo>
                    <a:pt x="564510" y="261847"/>
                  </a:lnTo>
                  <a:lnTo>
                    <a:pt x="565276" y="282638"/>
                  </a:lnTo>
                  <a:lnTo>
                    <a:pt x="565190" y="289576"/>
                  </a:lnTo>
                  <a:lnTo>
                    <a:pt x="561115" y="330956"/>
                  </a:lnTo>
                  <a:lnTo>
                    <a:pt x="551010" y="371298"/>
                  </a:lnTo>
                  <a:lnTo>
                    <a:pt x="535098" y="409713"/>
                  </a:lnTo>
                  <a:lnTo>
                    <a:pt x="513717" y="445385"/>
                  </a:lnTo>
                  <a:lnTo>
                    <a:pt x="487339" y="477526"/>
                  </a:lnTo>
                  <a:lnTo>
                    <a:pt x="456524" y="505456"/>
                  </a:lnTo>
                  <a:lnTo>
                    <a:pt x="421951" y="528556"/>
                  </a:lnTo>
                  <a:lnTo>
                    <a:pt x="384356" y="546338"/>
                  </a:lnTo>
                  <a:lnTo>
                    <a:pt x="344566" y="558408"/>
                  </a:lnTo>
                  <a:lnTo>
                    <a:pt x="303428" y="564510"/>
                  </a:lnTo>
                  <a:lnTo>
                    <a:pt x="282638" y="565276"/>
                  </a:lnTo>
                  <a:close/>
                </a:path>
              </a:pathLst>
            </a:custGeom>
            <a:solidFill>
              <a:srgbClr val="03989D"/>
            </a:solidFill>
          </p:spPr>
          <p:txBody>
            <a:bodyPr wrap="square" lIns="0" tIns="0" rIns="0" bIns="0" rtlCol="0"/>
            <a:lstStyle/>
            <a:p>
              <a:endParaRPr/>
            </a:p>
          </p:txBody>
        </p:sp>
        <p:sp>
          <p:nvSpPr>
            <p:cNvPr id="31" name="object 31"/>
            <p:cNvSpPr/>
            <p:nvPr/>
          </p:nvSpPr>
          <p:spPr>
            <a:xfrm>
              <a:off x="2205266" y="6127178"/>
              <a:ext cx="290195" cy="232410"/>
            </a:xfrm>
            <a:custGeom>
              <a:avLst/>
              <a:gdLst/>
              <a:ahLst/>
              <a:cxnLst/>
              <a:rect l="l" t="t" r="r" b="b"/>
              <a:pathLst>
                <a:path w="290194" h="232410">
                  <a:moveTo>
                    <a:pt x="114211" y="130911"/>
                  </a:moveTo>
                  <a:lnTo>
                    <a:pt x="109169" y="125793"/>
                  </a:lnTo>
                  <a:lnTo>
                    <a:pt x="48056" y="125793"/>
                  </a:lnTo>
                  <a:lnTo>
                    <a:pt x="41884" y="125793"/>
                  </a:lnTo>
                  <a:lnTo>
                    <a:pt x="36842" y="130911"/>
                  </a:lnTo>
                  <a:lnTo>
                    <a:pt x="36842" y="143421"/>
                  </a:lnTo>
                  <a:lnTo>
                    <a:pt x="41884" y="148539"/>
                  </a:lnTo>
                  <a:lnTo>
                    <a:pt x="109169" y="148539"/>
                  </a:lnTo>
                  <a:lnTo>
                    <a:pt x="114211" y="143421"/>
                  </a:lnTo>
                  <a:lnTo>
                    <a:pt x="114211" y="130911"/>
                  </a:lnTo>
                  <a:close/>
                </a:path>
                <a:path w="290194" h="232410">
                  <a:moveTo>
                    <a:pt x="242582" y="30708"/>
                  </a:moveTo>
                  <a:lnTo>
                    <a:pt x="231622" y="30708"/>
                  </a:lnTo>
                  <a:lnTo>
                    <a:pt x="231622" y="42214"/>
                  </a:lnTo>
                  <a:lnTo>
                    <a:pt x="231622" y="63969"/>
                  </a:lnTo>
                  <a:lnTo>
                    <a:pt x="201129" y="63969"/>
                  </a:lnTo>
                  <a:lnTo>
                    <a:pt x="201129" y="75476"/>
                  </a:lnTo>
                  <a:lnTo>
                    <a:pt x="201129" y="94665"/>
                  </a:lnTo>
                  <a:lnTo>
                    <a:pt x="179209" y="94665"/>
                  </a:lnTo>
                  <a:lnTo>
                    <a:pt x="179209" y="75476"/>
                  </a:lnTo>
                  <a:lnTo>
                    <a:pt x="179209" y="63969"/>
                  </a:lnTo>
                  <a:lnTo>
                    <a:pt x="148704" y="63969"/>
                  </a:lnTo>
                  <a:lnTo>
                    <a:pt x="148704" y="42214"/>
                  </a:lnTo>
                  <a:lnTo>
                    <a:pt x="179209" y="42214"/>
                  </a:lnTo>
                  <a:lnTo>
                    <a:pt x="179209" y="30708"/>
                  </a:lnTo>
                  <a:lnTo>
                    <a:pt x="179209" y="11518"/>
                  </a:lnTo>
                  <a:lnTo>
                    <a:pt x="201129" y="11518"/>
                  </a:lnTo>
                  <a:lnTo>
                    <a:pt x="201129" y="30708"/>
                  </a:lnTo>
                  <a:lnTo>
                    <a:pt x="201129" y="42214"/>
                  </a:lnTo>
                  <a:lnTo>
                    <a:pt x="231622" y="42214"/>
                  </a:lnTo>
                  <a:lnTo>
                    <a:pt x="231622" y="30708"/>
                  </a:lnTo>
                  <a:lnTo>
                    <a:pt x="212090" y="30708"/>
                  </a:lnTo>
                  <a:lnTo>
                    <a:pt x="212090" y="11518"/>
                  </a:lnTo>
                  <a:lnTo>
                    <a:pt x="212090" y="0"/>
                  </a:lnTo>
                  <a:lnTo>
                    <a:pt x="168249" y="0"/>
                  </a:lnTo>
                  <a:lnTo>
                    <a:pt x="168249" y="11518"/>
                  </a:lnTo>
                  <a:lnTo>
                    <a:pt x="168249" y="30708"/>
                  </a:lnTo>
                  <a:lnTo>
                    <a:pt x="137756" y="30708"/>
                  </a:lnTo>
                  <a:lnTo>
                    <a:pt x="137756" y="42214"/>
                  </a:lnTo>
                  <a:lnTo>
                    <a:pt x="137756" y="63969"/>
                  </a:lnTo>
                  <a:lnTo>
                    <a:pt x="137756" y="75476"/>
                  </a:lnTo>
                  <a:lnTo>
                    <a:pt x="168249" y="75476"/>
                  </a:lnTo>
                  <a:lnTo>
                    <a:pt x="168249" y="94665"/>
                  </a:lnTo>
                  <a:lnTo>
                    <a:pt x="168249" y="106184"/>
                  </a:lnTo>
                  <a:lnTo>
                    <a:pt x="212090" y="106184"/>
                  </a:lnTo>
                  <a:lnTo>
                    <a:pt x="212090" y="94665"/>
                  </a:lnTo>
                  <a:lnTo>
                    <a:pt x="212090" y="75476"/>
                  </a:lnTo>
                  <a:lnTo>
                    <a:pt x="242582" y="75476"/>
                  </a:lnTo>
                  <a:lnTo>
                    <a:pt x="242582" y="63969"/>
                  </a:lnTo>
                  <a:lnTo>
                    <a:pt x="242582" y="42214"/>
                  </a:lnTo>
                  <a:lnTo>
                    <a:pt x="242582" y="30949"/>
                  </a:lnTo>
                  <a:lnTo>
                    <a:pt x="242582" y="30708"/>
                  </a:lnTo>
                  <a:close/>
                </a:path>
                <a:path w="290194" h="232410">
                  <a:moveTo>
                    <a:pt x="289839" y="126199"/>
                  </a:moveTo>
                  <a:lnTo>
                    <a:pt x="282105" y="118351"/>
                  </a:lnTo>
                  <a:lnTo>
                    <a:pt x="272643" y="118351"/>
                  </a:lnTo>
                  <a:lnTo>
                    <a:pt x="263182" y="118351"/>
                  </a:lnTo>
                  <a:lnTo>
                    <a:pt x="255447" y="126199"/>
                  </a:lnTo>
                  <a:lnTo>
                    <a:pt x="255447" y="151650"/>
                  </a:lnTo>
                  <a:lnTo>
                    <a:pt x="34378" y="151650"/>
                  </a:lnTo>
                  <a:lnTo>
                    <a:pt x="34378" y="75374"/>
                  </a:lnTo>
                  <a:lnTo>
                    <a:pt x="26644" y="67525"/>
                  </a:lnTo>
                  <a:lnTo>
                    <a:pt x="17183" y="67525"/>
                  </a:lnTo>
                  <a:lnTo>
                    <a:pt x="7734" y="67538"/>
                  </a:lnTo>
                  <a:lnTo>
                    <a:pt x="0" y="75387"/>
                  </a:lnTo>
                  <a:lnTo>
                    <a:pt x="0" y="224497"/>
                  </a:lnTo>
                  <a:lnTo>
                    <a:pt x="7734" y="232346"/>
                  </a:lnTo>
                  <a:lnTo>
                    <a:pt x="26644" y="232346"/>
                  </a:lnTo>
                  <a:lnTo>
                    <a:pt x="34378" y="224497"/>
                  </a:lnTo>
                  <a:lnTo>
                    <a:pt x="34378" y="194665"/>
                  </a:lnTo>
                  <a:lnTo>
                    <a:pt x="255447" y="194665"/>
                  </a:lnTo>
                  <a:lnTo>
                    <a:pt x="255447" y="224497"/>
                  </a:lnTo>
                  <a:lnTo>
                    <a:pt x="263182" y="232346"/>
                  </a:lnTo>
                  <a:lnTo>
                    <a:pt x="282105" y="232346"/>
                  </a:lnTo>
                  <a:lnTo>
                    <a:pt x="289839" y="224497"/>
                  </a:lnTo>
                  <a:lnTo>
                    <a:pt x="289839" y="126199"/>
                  </a:lnTo>
                  <a:close/>
                </a:path>
              </a:pathLst>
            </a:custGeom>
            <a:solidFill>
              <a:srgbClr val="FFFFFF"/>
            </a:solidFill>
          </p:spPr>
          <p:txBody>
            <a:bodyPr wrap="square" lIns="0" tIns="0" rIns="0" bIns="0" rtlCol="0"/>
            <a:lstStyle/>
            <a:p>
              <a:endParaRPr/>
            </a:p>
          </p:txBody>
        </p:sp>
        <p:sp>
          <p:nvSpPr>
            <p:cNvPr id="32" name="object 32"/>
            <p:cNvSpPr/>
            <p:nvPr/>
          </p:nvSpPr>
          <p:spPr>
            <a:xfrm>
              <a:off x="3289315" y="5982027"/>
              <a:ext cx="556895" cy="556895"/>
            </a:xfrm>
            <a:custGeom>
              <a:avLst/>
              <a:gdLst/>
              <a:ahLst/>
              <a:cxnLst/>
              <a:rect l="l" t="t" r="r" b="b"/>
              <a:pathLst>
                <a:path w="556895" h="556895">
                  <a:moveTo>
                    <a:pt x="278310" y="556621"/>
                  </a:moveTo>
                  <a:lnTo>
                    <a:pt x="237473" y="553609"/>
                  </a:lnTo>
                  <a:lnTo>
                    <a:pt x="197521" y="544637"/>
                  </a:lnTo>
                  <a:lnTo>
                    <a:pt x="159317" y="529900"/>
                  </a:lnTo>
                  <a:lnTo>
                    <a:pt x="123689" y="509717"/>
                  </a:lnTo>
                  <a:lnTo>
                    <a:pt x="91408" y="484525"/>
                  </a:lnTo>
                  <a:lnTo>
                    <a:pt x="63173" y="454869"/>
                  </a:lnTo>
                  <a:lnTo>
                    <a:pt x="39595" y="421391"/>
                  </a:lnTo>
                  <a:lnTo>
                    <a:pt x="21185" y="384815"/>
                  </a:lnTo>
                  <a:lnTo>
                    <a:pt x="8340" y="345934"/>
                  </a:lnTo>
                  <a:lnTo>
                    <a:pt x="1340" y="305589"/>
                  </a:lnTo>
                  <a:lnTo>
                    <a:pt x="0" y="278310"/>
                  </a:lnTo>
                  <a:lnTo>
                    <a:pt x="83" y="271478"/>
                  </a:lnTo>
                  <a:lnTo>
                    <a:pt x="4096" y="230732"/>
                  </a:lnTo>
                  <a:lnTo>
                    <a:pt x="14047" y="191007"/>
                  </a:lnTo>
                  <a:lnTo>
                    <a:pt x="29715" y="153180"/>
                  </a:lnTo>
                  <a:lnTo>
                    <a:pt x="50769" y="118055"/>
                  </a:lnTo>
                  <a:lnTo>
                    <a:pt x="76743" y="86405"/>
                  </a:lnTo>
                  <a:lnTo>
                    <a:pt x="107086" y="58904"/>
                  </a:lnTo>
                  <a:lnTo>
                    <a:pt x="141129" y="36157"/>
                  </a:lnTo>
                  <a:lnTo>
                    <a:pt x="178149" y="18647"/>
                  </a:lnTo>
                  <a:lnTo>
                    <a:pt x="217330" y="6762"/>
                  </a:lnTo>
                  <a:lnTo>
                    <a:pt x="257838" y="753"/>
                  </a:lnTo>
                  <a:lnTo>
                    <a:pt x="278310" y="0"/>
                  </a:lnTo>
                  <a:lnTo>
                    <a:pt x="285142" y="83"/>
                  </a:lnTo>
                  <a:lnTo>
                    <a:pt x="325889" y="4096"/>
                  </a:lnTo>
                  <a:lnTo>
                    <a:pt x="365613" y="14047"/>
                  </a:lnTo>
                  <a:lnTo>
                    <a:pt x="403440" y="29715"/>
                  </a:lnTo>
                  <a:lnTo>
                    <a:pt x="438565" y="50769"/>
                  </a:lnTo>
                  <a:lnTo>
                    <a:pt x="470215" y="76743"/>
                  </a:lnTo>
                  <a:lnTo>
                    <a:pt x="497717" y="107086"/>
                  </a:lnTo>
                  <a:lnTo>
                    <a:pt x="520464" y="141129"/>
                  </a:lnTo>
                  <a:lnTo>
                    <a:pt x="537973" y="178149"/>
                  </a:lnTo>
                  <a:lnTo>
                    <a:pt x="549858" y="217330"/>
                  </a:lnTo>
                  <a:lnTo>
                    <a:pt x="555867" y="257838"/>
                  </a:lnTo>
                  <a:lnTo>
                    <a:pt x="556621" y="278310"/>
                  </a:lnTo>
                  <a:lnTo>
                    <a:pt x="556537" y="285142"/>
                  </a:lnTo>
                  <a:lnTo>
                    <a:pt x="552524" y="325889"/>
                  </a:lnTo>
                  <a:lnTo>
                    <a:pt x="542573" y="365613"/>
                  </a:lnTo>
                  <a:lnTo>
                    <a:pt x="526905" y="403440"/>
                  </a:lnTo>
                  <a:lnTo>
                    <a:pt x="505852" y="438565"/>
                  </a:lnTo>
                  <a:lnTo>
                    <a:pt x="479877" y="470215"/>
                  </a:lnTo>
                  <a:lnTo>
                    <a:pt x="449534" y="497717"/>
                  </a:lnTo>
                  <a:lnTo>
                    <a:pt x="415491" y="520464"/>
                  </a:lnTo>
                  <a:lnTo>
                    <a:pt x="378471" y="537973"/>
                  </a:lnTo>
                  <a:lnTo>
                    <a:pt x="339290" y="549858"/>
                  </a:lnTo>
                  <a:lnTo>
                    <a:pt x="298782" y="555867"/>
                  </a:lnTo>
                  <a:lnTo>
                    <a:pt x="278310" y="556621"/>
                  </a:lnTo>
                  <a:close/>
                </a:path>
              </a:pathLst>
            </a:custGeom>
            <a:solidFill>
              <a:srgbClr val="737373"/>
            </a:solidFill>
          </p:spPr>
          <p:txBody>
            <a:bodyPr wrap="square" lIns="0" tIns="0" rIns="0" bIns="0" rtlCol="0"/>
            <a:lstStyle/>
            <a:p>
              <a:endParaRPr/>
            </a:p>
          </p:txBody>
        </p:sp>
        <p:sp>
          <p:nvSpPr>
            <p:cNvPr id="33" name="object 33"/>
            <p:cNvSpPr/>
            <p:nvPr/>
          </p:nvSpPr>
          <p:spPr>
            <a:xfrm>
              <a:off x="3413506" y="6107201"/>
              <a:ext cx="302895" cy="307975"/>
            </a:xfrm>
            <a:custGeom>
              <a:avLst/>
              <a:gdLst/>
              <a:ahLst/>
              <a:cxnLst/>
              <a:rect l="l" t="t" r="r" b="b"/>
              <a:pathLst>
                <a:path w="302895" h="307975">
                  <a:moveTo>
                    <a:pt x="107619" y="276758"/>
                  </a:moveTo>
                  <a:lnTo>
                    <a:pt x="97370" y="276758"/>
                  </a:lnTo>
                  <a:lnTo>
                    <a:pt x="97370" y="287007"/>
                  </a:lnTo>
                  <a:lnTo>
                    <a:pt x="107619" y="287007"/>
                  </a:lnTo>
                  <a:lnTo>
                    <a:pt x="107619" y="276758"/>
                  </a:lnTo>
                  <a:close/>
                </a:path>
                <a:path w="302895" h="307975">
                  <a:moveTo>
                    <a:pt x="107619" y="256260"/>
                  </a:moveTo>
                  <a:lnTo>
                    <a:pt x="97370" y="256260"/>
                  </a:lnTo>
                  <a:lnTo>
                    <a:pt x="97370" y="266509"/>
                  </a:lnTo>
                  <a:lnTo>
                    <a:pt x="107619" y="266509"/>
                  </a:lnTo>
                  <a:lnTo>
                    <a:pt x="107619" y="256260"/>
                  </a:lnTo>
                  <a:close/>
                </a:path>
                <a:path w="302895" h="307975">
                  <a:moveTo>
                    <a:pt x="128117" y="256260"/>
                  </a:moveTo>
                  <a:lnTo>
                    <a:pt x="117868" y="256260"/>
                  </a:lnTo>
                  <a:lnTo>
                    <a:pt x="117868" y="266509"/>
                  </a:lnTo>
                  <a:lnTo>
                    <a:pt x="128117" y="266509"/>
                  </a:lnTo>
                  <a:lnTo>
                    <a:pt x="128117" y="256260"/>
                  </a:lnTo>
                  <a:close/>
                </a:path>
                <a:path w="302895" h="307975">
                  <a:moveTo>
                    <a:pt x="148628" y="256260"/>
                  </a:moveTo>
                  <a:lnTo>
                    <a:pt x="138379" y="256260"/>
                  </a:lnTo>
                  <a:lnTo>
                    <a:pt x="138379" y="266509"/>
                  </a:lnTo>
                  <a:lnTo>
                    <a:pt x="148628" y="266509"/>
                  </a:lnTo>
                  <a:lnTo>
                    <a:pt x="148628" y="256260"/>
                  </a:lnTo>
                  <a:close/>
                </a:path>
                <a:path w="302895" h="307975">
                  <a:moveTo>
                    <a:pt x="169125" y="256260"/>
                  </a:moveTo>
                  <a:lnTo>
                    <a:pt x="158877" y="256260"/>
                  </a:lnTo>
                  <a:lnTo>
                    <a:pt x="158877" y="266509"/>
                  </a:lnTo>
                  <a:lnTo>
                    <a:pt x="169125" y="266509"/>
                  </a:lnTo>
                  <a:lnTo>
                    <a:pt x="169125" y="256260"/>
                  </a:lnTo>
                  <a:close/>
                </a:path>
                <a:path w="302895" h="307975">
                  <a:moveTo>
                    <a:pt x="189623" y="276758"/>
                  </a:moveTo>
                  <a:lnTo>
                    <a:pt x="117868" y="276758"/>
                  </a:lnTo>
                  <a:lnTo>
                    <a:pt x="117868" y="287007"/>
                  </a:lnTo>
                  <a:lnTo>
                    <a:pt x="189623" y="287007"/>
                  </a:lnTo>
                  <a:lnTo>
                    <a:pt x="189623" y="276758"/>
                  </a:lnTo>
                  <a:close/>
                </a:path>
                <a:path w="302895" h="307975">
                  <a:moveTo>
                    <a:pt x="189623" y="256260"/>
                  </a:moveTo>
                  <a:lnTo>
                    <a:pt x="179374" y="256260"/>
                  </a:lnTo>
                  <a:lnTo>
                    <a:pt x="179374" y="266509"/>
                  </a:lnTo>
                  <a:lnTo>
                    <a:pt x="189623" y="266509"/>
                  </a:lnTo>
                  <a:lnTo>
                    <a:pt x="189623" y="256260"/>
                  </a:lnTo>
                  <a:close/>
                </a:path>
                <a:path w="302895" h="307975">
                  <a:moveTo>
                    <a:pt x="210121" y="276758"/>
                  </a:moveTo>
                  <a:lnTo>
                    <a:pt x="199872" y="276758"/>
                  </a:lnTo>
                  <a:lnTo>
                    <a:pt x="199872" y="287007"/>
                  </a:lnTo>
                  <a:lnTo>
                    <a:pt x="210121" y="287007"/>
                  </a:lnTo>
                  <a:lnTo>
                    <a:pt x="210121" y="276758"/>
                  </a:lnTo>
                  <a:close/>
                </a:path>
                <a:path w="302895" h="307975">
                  <a:moveTo>
                    <a:pt x="210121" y="256260"/>
                  </a:moveTo>
                  <a:lnTo>
                    <a:pt x="199872" y="256260"/>
                  </a:lnTo>
                  <a:lnTo>
                    <a:pt x="199872" y="266509"/>
                  </a:lnTo>
                  <a:lnTo>
                    <a:pt x="210121" y="266509"/>
                  </a:lnTo>
                  <a:lnTo>
                    <a:pt x="210121" y="256260"/>
                  </a:lnTo>
                  <a:close/>
                </a:path>
                <a:path w="302895" h="307975">
                  <a:moveTo>
                    <a:pt x="302374" y="191389"/>
                  </a:moveTo>
                  <a:lnTo>
                    <a:pt x="295490" y="184505"/>
                  </a:lnTo>
                  <a:lnTo>
                    <a:pt x="207302" y="184505"/>
                  </a:lnTo>
                  <a:lnTo>
                    <a:pt x="205003" y="182206"/>
                  </a:lnTo>
                  <a:lnTo>
                    <a:pt x="205003" y="174256"/>
                  </a:lnTo>
                  <a:lnTo>
                    <a:pt x="256247" y="174256"/>
                  </a:lnTo>
                  <a:lnTo>
                    <a:pt x="266217" y="172237"/>
                  </a:lnTo>
                  <a:lnTo>
                    <a:pt x="274370" y="166738"/>
                  </a:lnTo>
                  <a:lnTo>
                    <a:pt x="276212" y="164007"/>
                  </a:lnTo>
                  <a:lnTo>
                    <a:pt x="279857" y="158597"/>
                  </a:lnTo>
                  <a:lnTo>
                    <a:pt x="281876" y="148628"/>
                  </a:lnTo>
                  <a:lnTo>
                    <a:pt x="281876" y="143510"/>
                  </a:lnTo>
                  <a:lnTo>
                    <a:pt x="281876" y="133261"/>
                  </a:lnTo>
                  <a:lnTo>
                    <a:pt x="281876" y="25628"/>
                  </a:lnTo>
                  <a:lnTo>
                    <a:pt x="279857" y="15659"/>
                  </a:lnTo>
                  <a:lnTo>
                    <a:pt x="276212" y="10248"/>
                  </a:lnTo>
                  <a:lnTo>
                    <a:pt x="274370" y="7518"/>
                  </a:lnTo>
                  <a:lnTo>
                    <a:pt x="271627" y="5676"/>
                  </a:lnTo>
                  <a:lnTo>
                    <a:pt x="271627" y="17145"/>
                  </a:lnTo>
                  <a:lnTo>
                    <a:pt x="271627" y="133261"/>
                  </a:lnTo>
                  <a:lnTo>
                    <a:pt x="271627" y="143510"/>
                  </a:lnTo>
                  <a:lnTo>
                    <a:pt x="271627" y="157111"/>
                  </a:lnTo>
                  <a:lnTo>
                    <a:pt x="264744" y="164007"/>
                  </a:lnTo>
                  <a:lnTo>
                    <a:pt x="178257" y="164007"/>
                  </a:lnTo>
                  <a:lnTo>
                    <a:pt x="178257" y="215252"/>
                  </a:lnTo>
                  <a:lnTo>
                    <a:pt x="129247" y="215252"/>
                  </a:lnTo>
                  <a:lnTo>
                    <a:pt x="137452" y="174256"/>
                  </a:lnTo>
                  <a:lnTo>
                    <a:pt x="170053" y="174256"/>
                  </a:lnTo>
                  <a:lnTo>
                    <a:pt x="178257" y="215252"/>
                  </a:lnTo>
                  <a:lnTo>
                    <a:pt x="178257" y="164007"/>
                  </a:lnTo>
                  <a:lnTo>
                    <a:pt x="42760" y="164007"/>
                  </a:lnTo>
                  <a:lnTo>
                    <a:pt x="35864" y="157111"/>
                  </a:lnTo>
                  <a:lnTo>
                    <a:pt x="35864" y="143510"/>
                  </a:lnTo>
                  <a:lnTo>
                    <a:pt x="271627" y="143510"/>
                  </a:lnTo>
                  <a:lnTo>
                    <a:pt x="271627" y="133261"/>
                  </a:lnTo>
                  <a:lnTo>
                    <a:pt x="35864" y="133261"/>
                  </a:lnTo>
                  <a:lnTo>
                    <a:pt x="35864" y="17145"/>
                  </a:lnTo>
                  <a:lnTo>
                    <a:pt x="42760" y="10248"/>
                  </a:lnTo>
                  <a:lnTo>
                    <a:pt x="264744" y="10248"/>
                  </a:lnTo>
                  <a:lnTo>
                    <a:pt x="271627" y="17145"/>
                  </a:lnTo>
                  <a:lnTo>
                    <a:pt x="271627" y="5676"/>
                  </a:lnTo>
                  <a:lnTo>
                    <a:pt x="266217" y="2019"/>
                  </a:lnTo>
                  <a:lnTo>
                    <a:pt x="256247" y="0"/>
                  </a:lnTo>
                  <a:lnTo>
                    <a:pt x="51244" y="0"/>
                  </a:lnTo>
                  <a:lnTo>
                    <a:pt x="41275" y="2019"/>
                  </a:lnTo>
                  <a:lnTo>
                    <a:pt x="33134" y="7518"/>
                  </a:lnTo>
                  <a:lnTo>
                    <a:pt x="27635" y="15659"/>
                  </a:lnTo>
                  <a:lnTo>
                    <a:pt x="25615" y="25628"/>
                  </a:lnTo>
                  <a:lnTo>
                    <a:pt x="25615" y="148628"/>
                  </a:lnTo>
                  <a:lnTo>
                    <a:pt x="27635" y="158597"/>
                  </a:lnTo>
                  <a:lnTo>
                    <a:pt x="33134" y="166738"/>
                  </a:lnTo>
                  <a:lnTo>
                    <a:pt x="41275" y="172237"/>
                  </a:lnTo>
                  <a:lnTo>
                    <a:pt x="51244" y="174256"/>
                  </a:lnTo>
                  <a:lnTo>
                    <a:pt x="102501" y="174256"/>
                  </a:lnTo>
                  <a:lnTo>
                    <a:pt x="102501" y="182206"/>
                  </a:lnTo>
                  <a:lnTo>
                    <a:pt x="100190" y="184505"/>
                  </a:lnTo>
                  <a:lnTo>
                    <a:pt x="42760" y="184505"/>
                  </a:lnTo>
                  <a:lnTo>
                    <a:pt x="35864" y="191389"/>
                  </a:lnTo>
                  <a:lnTo>
                    <a:pt x="35864" y="208368"/>
                  </a:lnTo>
                  <a:lnTo>
                    <a:pt x="42760" y="215252"/>
                  </a:lnTo>
                  <a:lnTo>
                    <a:pt x="59194" y="215252"/>
                  </a:lnTo>
                  <a:lnTo>
                    <a:pt x="61493" y="217563"/>
                  </a:lnTo>
                  <a:lnTo>
                    <a:pt x="61493" y="223202"/>
                  </a:lnTo>
                  <a:lnTo>
                    <a:pt x="59194" y="225513"/>
                  </a:lnTo>
                  <a:lnTo>
                    <a:pt x="6883" y="225513"/>
                  </a:lnTo>
                  <a:lnTo>
                    <a:pt x="0" y="232397"/>
                  </a:lnTo>
                  <a:lnTo>
                    <a:pt x="0" y="249364"/>
                  </a:lnTo>
                  <a:lnTo>
                    <a:pt x="6883" y="256260"/>
                  </a:lnTo>
                  <a:lnTo>
                    <a:pt x="76873" y="256260"/>
                  </a:lnTo>
                  <a:lnTo>
                    <a:pt x="76873" y="305206"/>
                  </a:lnTo>
                  <a:lnTo>
                    <a:pt x="79171" y="307505"/>
                  </a:lnTo>
                  <a:lnTo>
                    <a:pt x="228320" y="307505"/>
                  </a:lnTo>
                  <a:lnTo>
                    <a:pt x="230632" y="305206"/>
                  </a:lnTo>
                  <a:lnTo>
                    <a:pt x="230632" y="297256"/>
                  </a:lnTo>
                  <a:lnTo>
                    <a:pt x="230632" y="238061"/>
                  </a:lnTo>
                  <a:lnTo>
                    <a:pt x="228320" y="235762"/>
                  </a:lnTo>
                  <a:lnTo>
                    <a:pt x="220370" y="235762"/>
                  </a:lnTo>
                  <a:lnTo>
                    <a:pt x="220370" y="246011"/>
                  </a:lnTo>
                  <a:lnTo>
                    <a:pt x="220370" y="297256"/>
                  </a:lnTo>
                  <a:lnTo>
                    <a:pt x="87122" y="297256"/>
                  </a:lnTo>
                  <a:lnTo>
                    <a:pt x="87122" y="246011"/>
                  </a:lnTo>
                  <a:lnTo>
                    <a:pt x="220370" y="246011"/>
                  </a:lnTo>
                  <a:lnTo>
                    <a:pt x="220370" y="235762"/>
                  </a:lnTo>
                  <a:lnTo>
                    <a:pt x="79171" y="235762"/>
                  </a:lnTo>
                  <a:lnTo>
                    <a:pt x="76873" y="238061"/>
                  </a:lnTo>
                  <a:lnTo>
                    <a:pt x="76873" y="246011"/>
                  </a:lnTo>
                  <a:lnTo>
                    <a:pt x="12547" y="246011"/>
                  </a:lnTo>
                  <a:lnTo>
                    <a:pt x="10248" y="243713"/>
                  </a:lnTo>
                  <a:lnTo>
                    <a:pt x="10248" y="238061"/>
                  </a:lnTo>
                  <a:lnTo>
                    <a:pt x="12547" y="235762"/>
                  </a:lnTo>
                  <a:lnTo>
                    <a:pt x="64858" y="235762"/>
                  </a:lnTo>
                  <a:lnTo>
                    <a:pt x="71742" y="228866"/>
                  </a:lnTo>
                  <a:lnTo>
                    <a:pt x="71742" y="211899"/>
                  </a:lnTo>
                  <a:lnTo>
                    <a:pt x="64858" y="205003"/>
                  </a:lnTo>
                  <a:lnTo>
                    <a:pt x="48425" y="205003"/>
                  </a:lnTo>
                  <a:lnTo>
                    <a:pt x="46126" y="202704"/>
                  </a:lnTo>
                  <a:lnTo>
                    <a:pt x="46126" y="197053"/>
                  </a:lnTo>
                  <a:lnTo>
                    <a:pt x="48425" y="194754"/>
                  </a:lnTo>
                  <a:lnTo>
                    <a:pt x="105854" y="194754"/>
                  </a:lnTo>
                  <a:lnTo>
                    <a:pt x="112750" y="187871"/>
                  </a:lnTo>
                  <a:lnTo>
                    <a:pt x="112750" y="174256"/>
                  </a:lnTo>
                  <a:lnTo>
                    <a:pt x="127000" y="174256"/>
                  </a:lnTo>
                  <a:lnTo>
                    <a:pt x="118795" y="215252"/>
                  </a:lnTo>
                  <a:lnTo>
                    <a:pt x="107619" y="215252"/>
                  </a:lnTo>
                  <a:lnTo>
                    <a:pt x="107619" y="225513"/>
                  </a:lnTo>
                  <a:lnTo>
                    <a:pt x="199872" y="225513"/>
                  </a:lnTo>
                  <a:lnTo>
                    <a:pt x="199872" y="215252"/>
                  </a:lnTo>
                  <a:lnTo>
                    <a:pt x="188696" y="215252"/>
                  </a:lnTo>
                  <a:lnTo>
                    <a:pt x="180492" y="174256"/>
                  </a:lnTo>
                  <a:lnTo>
                    <a:pt x="194754" y="174256"/>
                  </a:lnTo>
                  <a:lnTo>
                    <a:pt x="194754" y="187871"/>
                  </a:lnTo>
                  <a:lnTo>
                    <a:pt x="201637" y="194754"/>
                  </a:lnTo>
                  <a:lnTo>
                    <a:pt x="289826" y="194754"/>
                  </a:lnTo>
                  <a:lnTo>
                    <a:pt x="292125" y="197053"/>
                  </a:lnTo>
                  <a:lnTo>
                    <a:pt x="292125" y="202704"/>
                  </a:lnTo>
                  <a:lnTo>
                    <a:pt x="289826" y="205003"/>
                  </a:lnTo>
                  <a:lnTo>
                    <a:pt x="263144" y="205003"/>
                  </a:lnTo>
                  <a:lnTo>
                    <a:pt x="256247" y="211899"/>
                  </a:lnTo>
                  <a:lnTo>
                    <a:pt x="256247" y="226225"/>
                  </a:lnTo>
                  <a:lnTo>
                    <a:pt x="247446" y="228536"/>
                  </a:lnTo>
                  <a:lnTo>
                    <a:pt x="240880" y="236486"/>
                  </a:lnTo>
                  <a:lnTo>
                    <a:pt x="240880" y="266509"/>
                  </a:lnTo>
                  <a:lnTo>
                    <a:pt x="242493" y="274485"/>
                  </a:lnTo>
                  <a:lnTo>
                    <a:pt x="246888" y="281000"/>
                  </a:lnTo>
                  <a:lnTo>
                    <a:pt x="253403" y="285394"/>
                  </a:lnTo>
                  <a:lnTo>
                    <a:pt x="261378" y="287007"/>
                  </a:lnTo>
                  <a:lnTo>
                    <a:pt x="269354" y="285394"/>
                  </a:lnTo>
                  <a:lnTo>
                    <a:pt x="275869" y="281000"/>
                  </a:lnTo>
                  <a:lnTo>
                    <a:pt x="278726" y="276758"/>
                  </a:lnTo>
                  <a:lnTo>
                    <a:pt x="280263" y="274485"/>
                  </a:lnTo>
                  <a:lnTo>
                    <a:pt x="281876" y="266509"/>
                  </a:lnTo>
                  <a:lnTo>
                    <a:pt x="281876" y="236486"/>
                  </a:lnTo>
                  <a:lnTo>
                    <a:pt x="281279" y="235762"/>
                  </a:lnTo>
                  <a:lnTo>
                    <a:pt x="275310" y="228536"/>
                  </a:lnTo>
                  <a:lnTo>
                    <a:pt x="271627" y="227571"/>
                  </a:lnTo>
                  <a:lnTo>
                    <a:pt x="271627" y="240360"/>
                  </a:lnTo>
                  <a:lnTo>
                    <a:pt x="271627" y="272161"/>
                  </a:lnTo>
                  <a:lnTo>
                    <a:pt x="267030" y="276758"/>
                  </a:lnTo>
                  <a:lnTo>
                    <a:pt x="255727" y="276758"/>
                  </a:lnTo>
                  <a:lnTo>
                    <a:pt x="251129" y="272161"/>
                  </a:lnTo>
                  <a:lnTo>
                    <a:pt x="251129" y="240360"/>
                  </a:lnTo>
                  <a:lnTo>
                    <a:pt x="255727" y="235762"/>
                  </a:lnTo>
                  <a:lnTo>
                    <a:pt x="267030" y="235762"/>
                  </a:lnTo>
                  <a:lnTo>
                    <a:pt x="271627" y="240360"/>
                  </a:lnTo>
                  <a:lnTo>
                    <a:pt x="271627" y="227571"/>
                  </a:lnTo>
                  <a:lnTo>
                    <a:pt x="266496" y="226225"/>
                  </a:lnTo>
                  <a:lnTo>
                    <a:pt x="266496" y="217563"/>
                  </a:lnTo>
                  <a:lnTo>
                    <a:pt x="268808" y="215252"/>
                  </a:lnTo>
                  <a:lnTo>
                    <a:pt x="295490" y="215252"/>
                  </a:lnTo>
                  <a:lnTo>
                    <a:pt x="302374" y="208368"/>
                  </a:lnTo>
                  <a:lnTo>
                    <a:pt x="302374" y="191389"/>
                  </a:lnTo>
                  <a:close/>
                </a:path>
              </a:pathLst>
            </a:custGeom>
            <a:solidFill>
              <a:srgbClr val="FFFFFF"/>
            </a:solidFill>
          </p:spPr>
          <p:txBody>
            <a:bodyPr wrap="square" lIns="0" tIns="0" rIns="0" bIns="0" rtlCol="0"/>
            <a:lstStyle/>
            <a:p>
              <a:endParaRPr/>
            </a:p>
          </p:txBody>
        </p:sp>
      </p:grpSp>
      <p:sp>
        <p:nvSpPr>
          <p:cNvPr id="34" name="object 34"/>
          <p:cNvSpPr/>
          <p:nvPr/>
        </p:nvSpPr>
        <p:spPr>
          <a:xfrm>
            <a:off x="4319488" y="5650622"/>
            <a:ext cx="2162175" cy="933450"/>
          </a:xfrm>
          <a:custGeom>
            <a:avLst/>
            <a:gdLst/>
            <a:ahLst/>
            <a:cxnLst/>
            <a:rect l="l" t="t" r="r" b="b"/>
            <a:pathLst>
              <a:path w="2162175" h="933450">
                <a:moveTo>
                  <a:pt x="2083532" y="933449"/>
                </a:moveTo>
                <a:lnTo>
                  <a:pt x="78553" y="933449"/>
                </a:lnTo>
                <a:lnTo>
                  <a:pt x="48018" y="927249"/>
                </a:lnTo>
                <a:lnTo>
                  <a:pt x="23045" y="910355"/>
                </a:lnTo>
                <a:lnTo>
                  <a:pt x="6187" y="885328"/>
                </a:lnTo>
                <a:lnTo>
                  <a:pt x="0" y="854728"/>
                </a:lnTo>
                <a:lnTo>
                  <a:pt x="0" y="78720"/>
                </a:lnTo>
                <a:lnTo>
                  <a:pt x="6187" y="48121"/>
                </a:lnTo>
                <a:lnTo>
                  <a:pt x="23045" y="23094"/>
                </a:lnTo>
                <a:lnTo>
                  <a:pt x="48018" y="6200"/>
                </a:lnTo>
                <a:lnTo>
                  <a:pt x="78553" y="0"/>
                </a:lnTo>
                <a:lnTo>
                  <a:pt x="2083532" y="0"/>
                </a:lnTo>
                <a:lnTo>
                  <a:pt x="2114066" y="6200"/>
                </a:lnTo>
                <a:lnTo>
                  <a:pt x="2139040" y="23094"/>
                </a:lnTo>
                <a:lnTo>
                  <a:pt x="2155898" y="48121"/>
                </a:lnTo>
                <a:lnTo>
                  <a:pt x="2162085" y="78720"/>
                </a:lnTo>
                <a:lnTo>
                  <a:pt x="2162085" y="854728"/>
                </a:lnTo>
                <a:lnTo>
                  <a:pt x="2155898" y="885328"/>
                </a:lnTo>
                <a:lnTo>
                  <a:pt x="2139040" y="910355"/>
                </a:lnTo>
                <a:lnTo>
                  <a:pt x="2114066" y="927249"/>
                </a:lnTo>
                <a:lnTo>
                  <a:pt x="2083532" y="933449"/>
                </a:lnTo>
                <a:close/>
              </a:path>
            </a:pathLst>
          </a:custGeom>
          <a:solidFill>
            <a:srgbClr val="657B9D"/>
          </a:solidFill>
        </p:spPr>
        <p:txBody>
          <a:bodyPr wrap="square" lIns="0" tIns="0" rIns="0" bIns="0" rtlCol="0"/>
          <a:lstStyle/>
          <a:p>
            <a:endParaRPr/>
          </a:p>
        </p:txBody>
      </p:sp>
      <p:sp>
        <p:nvSpPr>
          <p:cNvPr id="35" name="object 35"/>
          <p:cNvSpPr txBox="1"/>
          <p:nvPr/>
        </p:nvSpPr>
        <p:spPr>
          <a:xfrm>
            <a:off x="6828345" y="4706632"/>
            <a:ext cx="1062990" cy="562610"/>
          </a:xfrm>
          <a:prstGeom prst="rect">
            <a:avLst/>
          </a:prstGeom>
        </p:spPr>
        <p:txBody>
          <a:bodyPr vert="horz" wrap="square" lIns="0" tIns="12700" rIns="0" bIns="0" rtlCol="0">
            <a:spAutoFit/>
          </a:bodyPr>
          <a:lstStyle/>
          <a:p>
            <a:pPr marL="12700" marR="5080" indent="165735">
              <a:lnSpc>
                <a:spcPct val="113599"/>
              </a:lnSpc>
              <a:spcBef>
                <a:spcPts val="100"/>
              </a:spcBef>
            </a:pPr>
            <a:r>
              <a:rPr sz="1550" dirty="0">
                <a:solidFill>
                  <a:srgbClr val="FEFDFD"/>
                </a:solidFill>
                <a:latin typeface="Arial"/>
                <a:cs typeface="Arial"/>
              </a:rPr>
              <a:t>General </a:t>
            </a:r>
            <a:r>
              <a:rPr sz="1550" spc="5" dirty="0">
                <a:solidFill>
                  <a:srgbClr val="FEFDFD"/>
                </a:solidFill>
                <a:latin typeface="Arial"/>
                <a:cs typeface="Arial"/>
              </a:rPr>
              <a:t> </a:t>
            </a:r>
            <a:r>
              <a:rPr sz="1550" spc="70" dirty="0">
                <a:solidFill>
                  <a:srgbClr val="FEFDFD"/>
                </a:solidFill>
                <a:latin typeface="Arial"/>
                <a:cs typeface="Arial"/>
              </a:rPr>
              <a:t>r</a:t>
            </a:r>
            <a:r>
              <a:rPr sz="1550" spc="-10" dirty="0">
                <a:solidFill>
                  <a:srgbClr val="FEFDFD"/>
                </a:solidFill>
                <a:latin typeface="Arial"/>
                <a:cs typeface="Arial"/>
              </a:rPr>
              <a:t>e</a:t>
            </a:r>
            <a:r>
              <a:rPr sz="1550" spc="85" dirty="0">
                <a:solidFill>
                  <a:srgbClr val="FEFDFD"/>
                </a:solidFill>
                <a:latin typeface="Arial"/>
                <a:cs typeface="Arial"/>
              </a:rPr>
              <a:t>g</a:t>
            </a:r>
            <a:r>
              <a:rPr sz="1550" spc="-20" dirty="0">
                <a:solidFill>
                  <a:srgbClr val="FEFDFD"/>
                </a:solidFill>
                <a:latin typeface="Arial"/>
                <a:cs typeface="Arial"/>
              </a:rPr>
              <a:t>i</a:t>
            </a:r>
            <a:r>
              <a:rPr sz="1550" spc="-60" dirty="0">
                <a:solidFill>
                  <a:srgbClr val="FEFDFD"/>
                </a:solidFill>
                <a:latin typeface="Arial"/>
                <a:cs typeface="Arial"/>
              </a:rPr>
              <a:t>s</a:t>
            </a:r>
            <a:r>
              <a:rPr sz="1550" spc="85" dirty="0">
                <a:solidFill>
                  <a:srgbClr val="FEFDFD"/>
                </a:solidFill>
                <a:latin typeface="Arial"/>
                <a:cs typeface="Arial"/>
              </a:rPr>
              <a:t>t</a:t>
            </a:r>
            <a:r>
              <a:rPr sz="1550" spc="70" dirty="0">
                <a:solidFill>
                  <a:srgbClr val="FEFDFD"/>
                </a:solidFill>
                <a:latin typeface="Arial"/>
                <a:cs typeface="Arial"/>
              </a:rPr>
              <a:t>r</a:t>
            </a:r>
            <a:r>
              <a:rPr sz="1550" spc="60" dirty="0">
                <a:solidFill>
                  <a:srgbClr val="FEFDFD"/>
                </a:solidFill>
                <a:latin typeface="Arial"/>
                <a:cs typeface="Arial"/>
              </a:rPr>
              <a:t>a</a:t>
            </a:r>
            <a:r>
              <a:rPr sz="1550" spc="85" dirty="0">
                <a:solidFill>
                  <a:srgbClr val="FEFDFD"/>
                </a:solidFill>
                <a:latin typeface="Arial"/>
                <a:cs typeface="Arial"/>
              </a:rPr>
              <a:t>t</a:t>
            </a:r>
            <a:r>
              <a:rPr sz="1550" spc="-20" dirty="0">
                <a:solidFill>
                  <a:srgbClr val="FEFDFD"/>
                </a:solidFill>
                <a:latin typeface="Arial"/>
                <a:cs typeface="Arial"/>
              </a:rPr>
              <a:t>i</a:t>
            </a:r>
            <a:r>
              <a:rPr sz="1550" spc="50" dirty="0">
                <a:solidFill>
                  <a:srgbClr val="FEFDFD"/>
                </a:solidFill>
                <a:latin typeface="Arial"/>
                <a:cs typeface="Arial"/>
              </a:rPr>
              <a:t>o</a:t>
            </a:r>
            <a:r>
              <a:rPr sz="1550" spc="25" dirty="0">
                <a:solidFill>
                  <a:srgbClr val="FEFDFD"/>
                </a:solidFill>
                <a:latin typeface="Arial"/>
                <a:cs typeface="Arial"/>
              </a:rPr>
              <a:t>n</a:t>
            </a:r>
            <a:endParaRPr sz="1550">
              <a:latin typeface="Arial"/>
              <a:cs typeface="Arial"/>
            </a:endParaRPr>
          </a:p>
        </p:txBody>
      </p:sp>
      <p:sp>
        <p:nvSpPr>
          <p:cNvPr id="36" name="object 36"/>
          <p:cNvSpPr/>
          <p:nvPr/>
        </p:nvSpPr>
        <p:spPr>
          <a:xfrm>
            <a:off x="177243" y="4222367"/>
            <a:ext cx="1057275" cy="1285875"/>
          </a:xfrm>
          <a:custGeom>
            <a:avLst/>
            <a:gdLst/>
            <a:ahLst/>
            <a:cxnLst/>
            <a:rect l="l" t="t" r="r" b="b"/>
            <a:pathLst>
              <a:path w="1057275" h="1285875">
                <a:moveTo>
                  <a:pt x="1002094" y="1285874"/>
                </a:moveTo>
                <a:lnTo>
                  <a:pt x="55130" y="1285874"/>
                </a:lnTo>
                <a:lnTo>
                  <a:pt x="33700" y="1281550"/>
                </a:lnTo>
                <a:lnTo>
                  <a:pt x="16173" y="1269768"/>
                </a:lnTo>
                <a:lnTo>
                  <a:pt x="4342" y="1252313"/>
                </a:lnTo>
                <a:lnTo>
                  <a:pt x="0" y="1230972"/>
                </a:lnTo>
                <a:lnTo>
                  <a:pt x="0" y="54902"/>
                </a:lnTo>
                <a:lnTo>
                  <a:pt x="4342" y="33561"/>
                </a:lnTo>
                <a:lnTo>
                  <a:pt x="16173" y="16106"/>
                </a:lnTo>
                <a:lnTo>
                  <a:pt x="33700" y="4324"/>
                </a:lnTo>
                <a:lnTo>
                  <a:pt x="55130" y="0"/>
                </a:lnTo>
                <a:lnTo>
                  <a:pt x="1002094" y="0"/>
                </a:lnTo>
                <a:lnTo>
                  <a:pt x="1023524" y="4324"/>
                </a:lnTo>
                <a:lnTo>
                  <a:pt x="1041051" y="16106"/>
                </a:lnTo>
                <a:lnTo>
                  <a:pt x="1052882" y="33561"/>
                </a:lnTo>
                <a:lnTo>
                  <a:pt x="1057224" y="54902"/>
                </a:lnTo>
                <a:lnTo>
                  <a:pt x="1057224" y="1230972"/>
                </a:lnTo>
                <a:lnTo>
                  <a:pt x="1052882" y="1252313"/>
                </a:lnTo>
                <a:lnTo>
                  <a:pt x="1041051" y="1269768"/>
                </a:lnTo>
                <a:lnTo>
                  <a:pt x="1023524" y="1281550"/>
                </a:lnTo>
                <a:lnTo>
                  <a:pt x="1002094" y="1285874"/>
                </a:lnTo>
                <a:close/>
              </a:path>
            </a:pathLst>
          </a:custGeom>
          <a:solidFill>
            <a:srgbClr val="737373"/>
          </a:solidFill>
        </p:spPr>
        <p:txBody>
          <a:bodyPr wrap="square" lIns="0" tIns="0" rIns="0" bIns="0" rtlCol="0"/>
          <a:lstStyle/>
          <a:p>
            <a:endParaRPr/>
          </a:p>
        </p:txBody>
      </p:sp>
      <p:sp>
        <p:nvSpPr>
          <p:cNvPr id="37" name="object 37"/>
          <p:cNvSpPr txBox="1"/>
          <p:nvPr/>
        </p:nvSpPr>
        <p:spPr>
          <a:xfrm>
            <a:off x="466827" y="4753992"/>
            <a:ext cx="475615" cy="273050"/>
          </a:xfrm>
          <a:prstGeom prst="rect">
            <a:avLst/>
          </a:prstGeom>
        </p:spPr>
        <p:txBody>
          <a:bodyPr vert="horz" wrap="square" lIns="0" tIns="15240" rIns="0" bIns="0" rtlCol="0">
            <a:spAutoFit/>
          </a:bodyPr>
          <a:lstStyle/>
          <a:p>
            <a:pPr marL="12700">
              <a:lnSpc>
                <a:spcPct val="100000"/>
              </a:lnSpc>
              <a:spcBef>
                <a:spcPts val="120"/>
              </a:spcBef>
            </a:pPr>
            <a:r>
              <a:rPr sz="1600" spc="-100" dirty="0">
                <a:solidFill>
                  <a:srgbClr val="FEFDFD"/>
                </a:solidFill>
                <a:latin typeface="Arial"/>
                <a:cs typeface="Arial"/>
              </a:rPr>
              <a:t>P</a:t>
            </a:r>
            <a:r>
              <a:rPr sz="1600" spc="-125" dirty="0">
                <a:solidFill>
                  <a:srgbClr val="FEFDFD"/>
                </a:solidFill>
                <a:latin typeface="Arial"/>
                <a:cs typeface="Arial"/>
              </a:rPr>
              <a:t>G</a:t>
            </a:r>
            <a:r>
              <a:rPr sz="1600" spc="-160" dirty="0">
                <a:solidFill>
                  <a:srgbClr val="FEFDFD"/>
                </a:solidFill>
                <a:latin typeface="Arial"/>
                <a:cs typeface="Arial"/>
              </a:rPr>
              <a:t>Y</a:t>
            </a:r>
            <a:r>
              <a:rPr sz="1600" spc="-350" dirty="0">
                <a:solidFill>
                  <a:srgbClr val="FEFDFD"/>
                </a:solidFill>
                <a:latin typeface="Arial"/>
                <a:cs typeface="Arial"/>
              </a:rPr>
              <a:t>1</a:t>
            </a:r>
            <a:endParaRPr sz="1600">
              <a:latin typeface="Arial"/>
              <a:cs typeface="Arial"/>
            </a:endParaRPr>
          </a:p>
        </p:txBody>
      </p:sp>
      <p:grpSp>
        <p:nvGrpSpPr>
          <p:cNvPr id="38" name="object 38"/>
          <p:cNvGrpSpPr/>
          <p:nvPr/>
        </p:nvGrpSpPr>
        <p:grpSpPr>
          <a:xfrm>
            <a:off x="1752826" y="4501151"/>
            <a:ext cx="5045075" cy="605790"/>
            <a:chOff x="1752826" y="4501151"/>
            <a:chExt cx="5045075" cy="605790"/>
          </a:xfrm>
        </p:grpSpPr>
        <p:sp>
          <p:nvSpPr>
            <p:cNvPr id="39" name="object 39"/>
            <p:cNvSpPr/>
            <p:nvPr/>
          </p:nvSpPr>
          <p:spPr>
            <a:xfrm>
              <a:off x="4248816" y="4509572"/>
              <a:ext cx="558800" cy="558800"/>
            </a:xfrm>
            <a:custGeom>
              <a:avLst/>
              <a:gdLst/>
              <a:ahLst/>
              <a:cxnLst/>
              <a:rect l="l" t="t" r="r" b="b"/>
              <a:pathLst>
                <a:path w="558800" h="558800">
                  <a:moveTo>
                    <a:pt x="279215" y="558430"/>
                  </a:moveTo>
                  <a:lnTo>
                    <a:pt x="238245" y="555408"/>
                  </a:lnTo>
                  <a:lnTo>
                    <a:pt x="198163" y="546407"/>
                  </a:lnTo>
                  <a:lnTo>
                    <a:pt x="159835" y="531623"/>
                  </a:lnTo>
                  <a:lnTo>
                    <a:pt x="124091" y="511374"/>
                  </a:lnTo>
                  <a:lnTo>
                    <a:pt x="91705" y="486100"/>
                  </a:lnTo>
                  <a:lnTo>
                    <a:pt x="63378" y="456347"/>
                  </a:lnTo>
                  <a:lnTo>
                    <a:pt x="39724" y="422760"/>
                  </a:lnTo>
                  <a:lnTo>
                    <a:pt x="21253" y="386066"/>
                  </a:lnTo>
                  <a:lnTo>
                    <a:pt x="8367" y="347059"/>
                  </a:lnTo>
                  <a:lnTo>
                    <a:pt x="1344" y="306583"/>
                  </a:lnTo>
                  <a:lnTo>
                    <a:pt x="0" y="279215"/>
                  </a:lnTo>
                  <a:lnTo>
                    <a:pt x="84" y="272361"/>
                  </a:lnTo>
                  <a:lnTo>
                    <a:pt x="4110" y="231482"/>
                  </a:lnTo>
                  <a:lnTo>
                    <a:pt x="14093" y="191628"/>
                  </a:lnTo>
                  <a:lnTo>
                    <a:pt x="29812" y="153678"/>
                  </a:lnTo>
                  <a:lnTo>
                    <a:pt x="50934" y="118439"/>
                  </a:lnTo>
                  <a:lnTo>
                    <a:pt x="76992" y="86686"/>
                  </a:lnTo>
                  <a:lnTo>
                    <a:pt x="107434" y="59095"/>
                  </a:lnTo>
                  <a:lnTo>
                    <a:pt x="141588" y="36274"/>
                  </a:lnTo>
                  <a:lnTo>
                    <a:pt x="178729" y="18708"/>
                  </a:lnTo>
                  <a:lnTo>
                    <a:pt x="218036" y="6784"/>
                  </a:lnTo>
                  <a:lnTo>
                    <a:pt x="258677" y="756"/>
                  </a:lnTo>
                  <a:lnTo>
                    <a:pt x="279215" y="0"/>
                  </a:lnTo>
                  <a:lnTo>
                    <a:pt x="286069" y="84"/>
                  </a:lnTo>
                  <a:lnTo>
                    <a:pt x="326948" y="4110"/>
                  </a:lnTo>
                  <a:lnTo>
                    <a:pt x="366802" y="14093"/>
                  </a:lnTo>
                  <a:lnTo>
                    <a:pt x="404751" y="29812"/>
                  </a:lnTo>
                  <a:lnTo>
                    <a:pt x="439991" y="50934"/>
                  </a:lnTo>
                  <a:lnTo>
                    <a:pt x="471744" y="76992"/>
                  </a:lnTo>
                  <a:lnTo>
                    <a:pt x="499335" y="107434"/>
                  </a:lnTo>
                  <a:lnTo>
                    <a:pt x="522156" y="141588"/>
                  </a:lnTo>
                  <a:lnTo>
                    <a:pt x="539722" y="178729"/>
                  </a:lnTo>
                  <a:lnTo>
                    <a:pt x="551645" y="218036"/>
                  </a:lnTo>
                  <a:lnTo>
                    <a:pt x="557674" y="258677"/>
                  </a:lnTo>
                  <a:lnTo>
                    <a:pt x="558430" y="279215"/>
                  </a:lnTo>
                  <a:lnTo>
                    <a:pt x="558346" y="286069"/>
                  </a:lnTo>
                  <a:lnTo>
                    <a:pt x="554320" y="326948"/>
                  </a:lnTo>
                  <a:lnTo>
                    <a:pt x="544337" y="366802"/>
                  </a:lnTo>
                  <a:lnTo>
                    <a:pt x="528618" y="404751"/>
                  </a:lnTo>
                  <a:lnTo>
                    <a:pt x="507496" y="439991"/>
                  </a:lnTo>
                  <a:lnTo>
                    <a:pt x="481437" y="471744"/>
                  </a:lnTo>
                  <a:lnTo>
                    <a:pt x="450995" y="499335"/>
                  </a:lnTo>
                  <a:lnTo>
                    <a:pt x="416841" y="522156"/>
                  </a:lnTo>
                  <a:lnTo>
                    <a:pt x="379701" y="539722"/>
                  </a:lnTo>
                  <a:lnTo>
                    <a:pt x="340393" y="551645"/>
                  </a:lnTo>
                  <a:lnTo>
                    <a:pt x="299753" y="557674"/>
                  </a:lnTo>
                  <a:lnTo>
                    <a:pt x="279215" y="558430"/>
                  </a:lnTo>
                  <a:close/>
                </a:path>
              </a:pathLst>
            </a:custGeom>
            <a:solidFill>
              <a:srgbClr val="78AEC3"/>
            </a:solidFill>
          </p:spPr>
          <p:txBody>
            <a:bodyPr wrap="square" lIns="0" tIns="0" rIns="0" bIns="0" rtlCol="0"/>
            <a:lstStyle/>
            <a:p>
              <a:endParaRPr/>
            </a:p>
          </p:txBody>
        </p:sp>
        <p:pic>
          <p:nvPicPr>
            <p:cNvPr id="40" name="object 40"/>
            <p:cNvPicPr/>
            <p:nvPr/>
          </p:nvPicPr>
          <p:blipFill>
            <a:blip r:embed="rId5" cstate="print"/>
            <a:stretch>
              <a:fillRect/>
            </a:stretch>
          </p:blipFill>
          <p:spPr>
            <a:xfrm>
              <a:off x="4472030" y="4736979"/>
              <a:ext cx="121608" cy="91802"/>
            </a:xfrm>
            <a:prstGeom prst="rect">
              <a:avLst/>
            </a:prstGeom>
          </p:spPr>
        </p:pic>
        <p:sp>
          <p:nvSpPr>
            <p:cNvPr id="41" name="object 41"/>
            <p:cNvSpPr/>
            <p:nvPr/>
          </p:nvSpPr>
          <p:spPr>
            <a:xfrm>
              <a:off x="4419572" y="4633254"/>
              <a:ext cx="214629" cy="262890"/>
            </a:xfrm>
            <a:custGeom>
              <a:avLst/>
              <a:gdLst/>
              <a:ahLst/>
              <a:cxnLst/>
              <a:rect l="l" t="t" r="r" b="b"/>
              <a:pathLst>
                <a:path w="214629" h="262889">
                  <a:moveTo>
                    <a:pt x="140684" y="23844"/>
                  </a:moveTo>
                  <a:lnTo>
                    <a:pt x="73918" y="23844"/>
                  </a:lnTo>
                  <a:lnTo>
                    <a:pt x="78967" y="14083"/>
                  </a:lnTo>
                  <a:lnTo>
                    <a:pt x="86586" y="6557"/>
                  </a:lnTo>
                  <a:lnTo>
                    <a:pt x="96217" y="1713"/>
                  </a:lnTo>
                  <a:lnTo>
                    <a:pt x="107301" y="0"/>
                  </a:lnTo>
                  <a:lnTo>
                    <a:pt x="118385" y="1713"/>
                  </a:lnTo>
                  <a:lnTo>
                    <a:pt x="128016" y="6557"/>
                  </a:lnTo>
                  <a:lnTo>
                    <a:pt x="135636" y="14083"/>
                  </a:lnTo>
                  <a:lnTo>
                    <a:pt x="140684" y="23844"/>
                  </a:lnTo>
                  <a:close/>
                </a:path>
                <a:path w="214629" h="262889">
                  <a:moveTo>
                    <a:pt x="190758" y="262293"/>
                  </a:moveTo>
                  <a:lnTo>
                    <a:pt x="23844" y="262293"/>
                  </a:lnTo>
                  <a:lnTo>
                    <a:pt x="14586" y="260411"/>
                  </a:lnTo>
                  <a:lnTo>
                    <a:pt x="7004" y="255288"/>
                  </a:lnTo>
                  <a:lnTo>
                    <a:pt x="1881" y="247706"/>
                  </a:lnTo>
                  <a:lnTo>
                    <a:pt x="0" y="238448"/>
                  </a:lnTo>
                  <a:lnTo>
                    <a:pt x="0" y="47689"/>
                  </a:lnTo>
                  <a:lnTo>
                    <a:pt x="1881" y="38431"/>
                  </a:lnTo>
                  <a:lnTo>
                    <a:pt x="7004" y="30849"/>
                  </a:lnTo>
                  <a:lnTo>
                    <a:pt x="14586" y="25726"/>
                  </a:lnTo>
                  <a:lnTo>
                    <a:pt x="23844" y="23844"/>
                  </a:lnTo>
                  <a:lnTo>
                    <a:pt x="100148" y="23844"/>
                  </a:lnTo>
                  <a:lnTo>
                    <a:pt x="95379" y="28613"/>
                  </a:lnTo>
                  <a:lnTo>
                    <a:pt x="95379" y="42920"/>
                  </a:lnTo>
                  <a:lnTo>
                    <a:pt x="100148" y="47689"/>
                  </a:lnTo>
                  <a:lnTo>
                    <a:pt x="23844" y="47689"/>
                  </a:lnTo>
                  <a:lnTo>
                    <a:pt x="23844" y="238448"/>
                  </a:lnTo>
                  <a:lnTo>
                    <a:pt x="214603" y="238448"/>
                  </a:lnTo>
                  <a:lnTo>
                    <a:pt x="212722" y="247706"/>
                  </a:lnTo>
                  <a:lnTo>
                    <a:pt x="207599" y="255288"/>
                  </a:lnTo>
                  <a:lnTo>
                    <a:pt x="200017" y="260411"/>
                  </a:lnTo>
                  <a:lnTo>
                    <a:pt x="190758" y="262293"/>
                  </a:lnTo>
                  <a:close/>
                </a:path>
                <a:path w="214629" h="262889">
                  <a:moveTo>
                    <a:pt x="214603" y="238448"/>
                  </a:moveTo>
                  <a:lnTo>
                    <a:pt x="190758" y="238448"/>
                  </a:lnTo>
                  <a:lnTo>
                    <a:pt x="190758" y="47689"/>
                  </a:lnTo>
                  <a:lnTo>
                    <a:pt x="114455" y="47689"/>
                  </a:lnTo>
                  <a:lnTo>
                    <a:pt x="119224" y="42920"/>
                  </a:lnTo>
                  <a:lnTo>
                    <a:pt x="119224" y="28613"/>
                  </a:lnTo>
                  <a:lnTo>
                    <a:pt x="114455" y="23844"/>
                  </a:lnTo>
                  <a:lnTo>
                    <a:pt x="190758" y="23844"/>
                  </a:lnTo>
                  <a:lnTo>
                    <a:pt x="200017" y="25726"/>
                  </a:lnTo>
                  <a:lnTo>
                    <a:pt x="207599" y="30849"/>
                  </a:lnTo>
                  <a:lnTo>
                    <a:pt x="212722" y="38431"/>
                  </a:lnTo>
                  <a:lnTo>
                    <a:pt x="214603" y="47689"/>
                  </a:lnTo>
                  <a:lnTo>
                    <a:pt x="214603" y="238448"/>
                  </a:lnTo>
                  <a:close/>
                </a:path>
                <a:path w="214629" h="262889">
                  <a:moveTo>
                    <a:pt x="166913" y="71534"/>
                  </a:moveTo>
                  <a:lnTo>
                    <a:pt x="47689" y="71534"/>
                  </a:lnTo>
                  <a:lnTo>
                    <a:pt x="47689" y="47689"/>
                  </a:lnTo>
                  <a:lnTo>
                    <a:pt x="166913" y="47689"/>
                  </a:lnTo>
                  <a:lnTo>
                    <a:pt x="166913" y="71534"/>
                  </a:lnTo>
                  <a:close/>
                </a:path>
              </a:pathLst>
            </a:custGeom>
            <a:solidFill>
              <a:srgbClr val="F4F7F2"/>
            </a:solidFill>
          </p:spPr>
          <p:txBody>
            <a:bodyPr wrap="square" lIns="0" tIns="0" rIns="0" bIns="0" rtlCol="0"/>
            <a:lstStyle/>
            <a:p>
              <a:endParaRPr/>
            </a:p>
          </p:txBody>
        </p:sp>
        <p:sp>
          <p:nvSpPr>
            <p:cNvPr id="42" name="object 42"/>
            <p:cNvSpPr/>
            <p:nvPr/>
          </p:nvSpPr>
          <p:spPr>
            <a:xfrm>
              <a:off x="1752826" y="4501151"/>
              <a:ext cx="567055" cy="567055"/>
            </a:xfrm>
            <a:custGeom>
              <a:avLst/>
              <a:gdLst/>
              <a:ahLst/>
              <a:cxnLst/>
              <a:rect l="l" t="t" r="r" b="b"/>
              <a:pathLst>
                <a:path w="567055" h="567054">
                  <a:moveTo>
                    <a:pt x="283280" y="566560"/>
                  </a:moveTo>
                  <a:lnTo>
                    <a:pt x="241714" y="563495"/>
                  </a:lnTo>
                  <a:lnTo>
                    <a:pt x="201048" y="554362"/>
                  </a:lnTo>
                  <a:lnTo>
                    <a:pt x="162162" y="539363"/>
                  </a:lnTo>
                  <a:lnTo>
                    <a:pt x="125898" y="518819"/>
                  </a:lnTo>
                  <a:lnTo>
                    <a:pt x="93040" y="493177"/>
                  </a:lnTo>
                  <a:lnTo>
                    <a:pt x="64301" y="462991"/>
                  </a:lnTo>
                  <a:lnTo>
                    <a:pt x="40302" y="428915"/>
                  </a:lnTo>
                  <a:lnTo>
                    <a:pt x="21563" y="391687"/>
                  </a:lnTo>
                  <a:lnTo>
                    <a:pt x="8489" y="352112"/>
                  </a:lnTo>
                  <a:lnTo>
                    <a:pt x="1364" y="311046"/>
                  </a:lnTo>
                  <a:lnTo>
                    <a:pt x="0" y="283280"/>
                  </a:lnTo>
                  <a:lnTo>
                    <a:pt x="85" y="276326"/>
                  </a:lnTo>
                  <a:lnTo>
                    <a:pt x="4170" y="234852"/>
                  </a:lnTo>
                  <a:lnTo>
                    <a:pt x="14298" y="194418"/>
                  </a:lnTo>
                  <a:lnTo>
                    <a:pt x="30246" y="155916"/>
                  </a:lnTo>
                  <a:lnTo>
                    <a:pt x="51675" y="120163"/>
                  </a:lnTo>
                  <a:lnTo>
                    <a:pt x="78113" y="87948"/>
                  </a:lnTo>
                  <a:lnTo>
                    <a:pt x="108998" y="59955"/>
                  </a:lnTo>
                  <a:lnTo>
                    <a:pt x="143650" y="36802"/>
                  </a:lnTo>
                  <a:lnTo>
                    <a:pt x="181331" y="18980"/>
                  </a:lnTo>
                  <a:lnTo>
                    <a:pt x="221211" y="6883"/>
                  </a:lnTo>
                  <a:lnTo>
                    <a:pt x="262443" y="767"/>
                  </a:lnTo>
                  <a:lnTo>
                    <a:pt x="283280" y="0"/>
                  </a:lnTo>
                  <a:lnTo>
                    <a:pt x="290234" y="85"/>
                  </a:lnTo>
                  <a:lnTo>
                    <a:pt x="331708" y="4170"/>
                  </a:lnTo>
                  <a:lnTo>
                    <a:pt x="372142" y="14298"/>
                  </a:lnTo>
                  <a:lnTo>
                    <a:pt x="410644" y="30246"/>
                  </a:lnTo>
                  <a:lnTo>
                    <a:pt x="446397" y="51675"/>
                  </a:lnTo>
                  <a:lnTo>
                    <a:pt x="478612" y="78113"/>
                  </a:lnTo>
                  <a:lnTo>
                    <a:pt x="506604" y="108998"/>
                  </a:lnTo>
                  <a:lnTo>
                    <a:pt x="529758" y="143650"/>
                  </a:lnTo>
                  <a:lnTo>
                    <a:pt x="547579" y="181331"/>
                  </a:lnTo>
                  <a:lnTo>
                    <a:pt x="559677" y="221211"/>
                  </a:lnTo>
                  <a:lnTo>
                    <a:pt x="565793" y="262443"/>
                  </a:lnTo>
                  <a:lnTo>
                    <a:pt x="566560" y="283280"/>
                  </a:lnTo>
                  <a:lnTo>
                    <a:pt x="566475" y="290234"/>
                  </a:lnTo>
                  <a:lnTo>
                    <a:pt x="562390" y="331708"/>
                  </a:lnTo>
                  <a:lnTo>
                    <a:pt x="552262" y="372142"/>
                  </a:lnTo>
                  <a:lnTo>
                    <a:pt x="536314" y="410644"/>
                  </a:lnTo>
                  <a:lnTo>
                    <a:pt x="514885" y="446397"/>
                  </a:lnTo>
                  <a:lnTo>
                    <a:pt x="488447" y="478612"/>
                  </a:lnTo>
                  <a:lnTo>
                    <a:pt x="457561" y="506604"/>
                  </a:lnTo>
                  <a:lnTo>
                    <a:pt x="422910" y="529758"/>
                  </a:lnTo>
                  <a:lnTo>
                    <a:pt x="385229" y="547579"/>
                  </a:lnTo>
                  <a:lnTo>
                    <a:pt x="345349" y="559677"/>
                  </a:lnTo>
                  <a:lnTo>
                    <a:pt x="304117" y="565793"/>
                  </a:lnTo>
                  <a:lnTo>
                    <a:pt x="283280" y="566560"/>
                  </a:lnTo>
                  <a:close/>
                </a:path>
              </a:pathLst>
            </a:custGeom>
            <a:solidFill>
              <a:srgbClr val="657B9D"/>
            </a:solidFill>
          </p:spPr>
          <p:txBody>
            <a:bodyPr wrap="square" lIns="0" tIns="0" rIns="0" bIns="0" rtlCol="0"/>
            <a:lstStyle/>
            <a:p>
              <a:endParaRPr/>
            </a:p>
          </p:txBody>
        </p:sp>
        <p:sp>
          <p:nvSpPr>
            <p:cNvPr id="43" name="object 43"/>
            <p:cNvSpPr/>
            <p:nvPr/>
          </p:nvSpPr>
          <p:spPr>
            <a:xfrm>
              <a:off x="1911683" y="4646486"/>
              <a:ext cx="250190" cy="286385"/>
            </a:xfrm>
            <a:custGeom>
              <a:avLst/>
              <a:gdLst/>
              <a:ahLst/>
              <a:cxnLst/>
              <a:rect l="l" t="t" r="r" b="b"/>
              <a:pathLst>
                <a:path w="250189" h="286385">
                  <a:moveTo>
                    <a:pt x="146863" y="286329"/>
                  </a:moveTo>
                  <a:lnTo>
                    <a:pt x="109030" y="274905"/>
                  </a:lnTo>
                  <a:lnTo>
                    <a:pt x="83794" y="244225"/>
                  </a:lnTo>
                  <a:lnTo>
                    <a:pt x="78635" y="182266"/>
                  </a:lnTo>
                  <a:lnTo>
                    <a:pt x="64324" y="175406"/>
                  </a:lnTo>
                  <a:lnTo>
                    <a:pt x="29490" y="145207"/>
                  </a:lnTo>
                  <a:lnTo>
                    <a:pt x="10286" y="109510"/>
                  </a:lnTo>
                  <a:lnTo>
                    <a:pt x="0" y="54932"/>
                  </a:lnTo>
                  <a:lnTo>
                    <a:pt x="29" y="39828"/>
                  </a:lnTo>
                  <a:lnTo>
                    <a:pt x="18006" y="12590"/>
                  </a:lnTo>
                  <a:lnTo>
                    <a:pt x="39860" y="12590"/>
                  </a:lnTo>
                  <a:lnTo>
                    <a:pt x="41857" y="5341"/>
                  </a:lnTo>
                  <a:lnTo>
                    <a:pt x="48503" y="0"/>
                  </a:lnTo>
                  <a:lnTo>
                    <a:pt x="65826" y="1"/>
                  </a:lnTo>
                  <a:lnTo>
                    <a:pt x="73510" y="7685"/>
                  </a:lnTo>
                  <a:lnTo>
                    <a:pt x="73510" y="9086"/>
                  </a:lnTo>
                  <a:lnTo>
                    <a:pt x="51934" y="9086"/>
                  </a:lnTo>
                  <a:lnTo>
                    <a:pt x="48429" y="12590"/>
                  </a:lnTo>
                  <a:lnTo>
                    <a:pt x="48427" y="21675"/>
                  </a:lnTo>
                  <a:lnTo>
                    <a:pt x="19486" y="21677"/>
                  </a:lnTo>
                  <a:lnTo>
                    <a:pt x="17107" y="22781"/>
                  </a:lnTo>
                  <a:lnTo>
                    <a:pt x="9406" y="26989"/>
                  </a:lnTo>
                  <a:lnTo>
                    <a:pt x="9396" y="35487"/>
                  </a:lnTo>
                  <a:lnTo>
                    <a:pt x="9125" y="39828"/>
                  </a:lnTo>
                  <a:lnTo>
                    <a:pt x="14846" y="93639"/>
                  </a:lnTo>
                  <a:lnTo>
                    <a:pt x="39941" y="143838"/>
                  </a:lnTo>
                  <a:lnTo>
                    <a:pt x="83178" y="174303"/>
                  </a:lnTo>
                  <a:lnTo>
                    <a:pt x="103724" y="174303"/>
                  </a:lnTo>
                  <a:lnTo>
                    <a:pt x="102027" y="175411"/>
                  </a:lnTo>
                  <a:lnTo>
                    <a:pt x="87728" y="182266"/>
                  </a:lnTo>
                  <a:lnTo>
                    <a:pt x="87716" y="218102"/>
                  </a:lnTo>
                  <a:lnTo>
                    <a:pt x="92371" y="241101"/>
                  </a:lnTo>
                  <a:lnTo>
                    <a:pt x="105058" y="259902"/>
                  </a:lnTo>
                  <a:lnTo>
                    <a:pt x="123859" y="272589"/>
                  </a:lnTo>
                  <a:lnTo>
                    <a:pt x="146858" y="277244"/>
                  </a:lnTo>
                  <a:lnTo>
                    <a:pt x="180322" y="277244"/>
                  </a:lnTo>
                  <a:lnTo>
                    <a:pt x="172986" y="281170"/>
                  </a:lnTo>
                  <a:lnTo>
                    <a:pt x="160277" y="285019"/>
                  </a:lnTo>
                  <a:lnTo>
                    <a:pt x="146863" y="286329"/>
                  </a:lnTo>
                  <a:close/>
                </a:path>
                <a:path w="250189" h="286385">
                  <a:moveTo>
                    <a:pt x="118026" y="34267"/>
                  </a:moveTo>
                  <a:lnTo>
                    <a:pt x="100703" y="34265"/>
                  </a:lnTo>
                  <a:lnTo>
                    <a:pt x="93019" y="26581"/>
                  </a:lnTo>
                  <a:lnTo>
                    <a:pt x="93021" y="7685"/>
                  </a:lnTo>
                  <a:lnTo>
                    <a:pt x="100705" y="1"/>
                  </a:lnTo>
                  <a:lnTo>
                    <a:pt x="118026" y="1"/>
                  </a:lnTo>
                  <a:lnTo>
                    <a:pt x="124673" y="5343"/>
                  </a:lnTo>
                  <a:lnTo>
                    <a:pt x="125704" y="9086"/>
                  </a:lnTo>
                  <a:lnTo>
                    <a:pt x="105703" y="9086"/>
                  </a:lnTo>
                  <a:lnTo>
                    <a:pt x="102199" y="12590"/>
                  </a:lnTo>
                  <a:lnTo>
                    <a:pt x="102199" y="21677"/>
                  </a:lnTo>
                  <a:lnTo>
                    <a:pt x="105703" y="25181"/>
                  </a:lnTo>
                  <a:lnTo>
                    <a:pt x="125704" y="25181"/>
                  </a:lnTo>
                  <a:lnTo>
                    <a:pt x="124673" y="28925"/>
                  </a:lnTo>
                  <a:lnTo>
                    <a:pt x="118026" y="34267"/>
                  </a:lnTo>
                  <a:close/>
                </a:path>
                <a:path w="250189" h="286385">
                  <a:moveTo>
                    <a:pt x="73510" y="25181"/>
                  </a:moveTo>
                  <a:lnTo>
                    <a:pt x="60807" y="25181"/>
                  </a:lnTo>
                  <a:lnTo>
                    <a:pt x="64311" y="21677"/>
                  </a:lnTo>
                  <a:lnTo>
                    <a:pt x="64311" y="12590"/>
                  </a:lnTo>
                  <a:lnTo>
                    <a:pt x="60807" y="9086"/>
                  </a:lnTo>
                  <a:lnTo>
                    <a:pt x="73510" y="9086"/>
                  </a:lnTo>
                  <a:lnTo>
                    <a:pt x="73510" y="25181"/>
                  </a:lnTo>
                  <a:close/>
                </a:path>
                <a:path w="250189" h="286385">
                  <a:moveTo>
                    <a:pt x="125704" y="25181"/>
                  </a:moveTo>
                  <a:lnTo>
                    <a:pt x="114584" y="25181"/>
                  </a:lnTo>
                  <a:lnTo>
                    <a:pt x="118089" y="21677"/>
                  </a:lnTo>
                  <a:lnTo>
                    <a:pt x="118081" y="12590"/>
                  </a:lnTo>
                  <a:lnTo>
                    <a:pt x="114577" y="9086"/>
                  </a:lnTo>
                  <a:lnTo>
                    <a:pt x="125704" y="9086"/>
                  </a:lnTo>
                  <a:lnTo>
                    <a:pt x="126669" y="12591"/>
                  </a:lnTo>
                  <a:lnTo>
                    <a:pt x="148343" y="12591"/>
                  </a:lnTo>
                  <a:lnTo>
                    <a:pt x="160794" y="21677"/>
                  </a:lnTo>
                  <a:lnTo>
                    <a:pt x="126669" y="21677"/>
                  </a:lnTo>
                  <a:lnTo>
                    <a:pt x="125704" y="25181"/>
                  </a:lnTo>
                  <a:close/>
                </a:path>
                <a:path w="250189" h="286385">
                  <a:moveTo>
                    <a:pt x="65824" y="34265"/>
                  </a:moveTo>
                  <a:lnTo>
                    <a:pt x="48503" y="34265"/>
                  </a:lnTo>
                  <a:lnTo>
                    <a:pt x="41857" y="28924"/>
                  </a:lnTo>
                  <a:lnTo>
                    <a:pt x="39860" y="21675"/>
                  </a:lnTo>
                  <a:lnTo>
                    <a:pt x="48428" y="21677"/>
                  </a:lnTo>
                  <a:lnTo>
                    <a:pt x="51932" y="25181"/>
                  </a:lnTo>
                  <a:lnTo>
                    <a:pt x="73510" y="25181"/>
                  </a:lnTo>
                  <a:lnTo>
                    <a:pt x="73508" y="26581"/>
                  </a:lnTo>
                  <a:lnTo>
                    <a:pt x="65824" y="34265"/>
                  </a:lnTo>
                  <a:close/>
                </a:path>
                <a:path w="250189" h="286385">
                  <a:moveTo>
                    <a:pt x="103724" y="174303"/>
                  </a:moveTo>
                  <a:lnTo>
                    <a:pt x="83178" y="174303"/>
                  </a:lnTo>
                  <a:lnTo>
                    <a:pt x="107085" y="161535"/>
                  </a:lnTo>
                  <a:lnTo>
                    <a:pt x="126494" y="143746"/>
                  </a:lnTo>
                  <a:lnTo>
                    <a:pt x="151581" y="93374"/>
                  </a:lnTo>
                  <a:lnTo>
                    <a:pt x="157165" y="54932"/>
                  </a:lnTo>
                  <a:lnTo>
                    <a:pt x="157236" y="39828"/>
                  </a:lnTo>
                  <a:lnTo>
                    <a:pt x="156958" y="35487"/>
                  </a:lnTo>
                  <a:lnTo>
                    <a:pt x="156922" y="26989"/>
                  </a:lnTo>
                  <a:lnTo>
                    <a:pt x="149228" y="22778"/>
                  </a:lnTo>
                  <a:lnTo>
                    <a:pt x="146864" y="21677"/>
                  </a:lnTo>
                  <a:lnTo>
                    <a:pt x="160794" y="21677"/>
                  </a:lnTo>
                  <a:lnTo>
                    <a:pt x="163459" y="24937"/>
                  </a:lnTo>
                  <a:lnTo>
                    <a:pt x="166028" y="34938"/>
                  </a:lnTo>
                  <a:lnTo>
                    <a:pt x="166321" y="39828"/>
                  </a:lnTo>
                  <a:lnTo>
                    <a:pt x="166351" y="54932"/>
                  </a:lnTo>
                  <a:lnTo>
                    <a:pt x="164733" y="73516"/>
                  </a:lnTo>
                  <a:lnTo>
                    <a:pt x="150701" y="122404"/>
                  </a:lnTo>
                  <a:lnTo>
                    <a:pt x="126638" y="156851"/>
                  </a:lnTo>
                  <a:lnTo>
                    <a:pt x="115014" y="166928"/>
                  </a:lnTo>
                  <a:lnTo>
                    <a:pt x="103724" y="174303"/>
                  </a:lnTo>
                  <a:close/>
                </a:path>
                <a:path w="250189" h="286385">
                  <a:moveTo>
                    <a:pt x="180322" y="277244"/>
                  </a:moveTo>
                  <a:lnTo>
                    <a:pt x="146858" y="277244"/>
                  </a:lnTo>
                  <a:lnTo>
                    <a:pt x="169856" y="272589"/>
                  </a:lnTo>
                  <a:lnTo>
                    <a:pt x="188658" y="259902"/>
                  </a:lnTo>
                  <a:lnTo>
                    <a:pt x="201344" y="241101"/>
                  </a:lnTo>
                  <a:lnTo>
                    <a:pt x="205999" y="218102"/>
                  </a:lnTo>
                  <a:lnTo>
                    <a:pt x="205994" y="109651"/>
                  </a:lnTo>
                  <a:lnTo>
                    <a:pt x="192211" y="105406"/>
                  </a:lnTo>
                  <a:lnTo>
                    <a:pt x="181089" y="96750"/>
                  </a:lnTo>
                  <a:lnTo>
                    <a:pt x="173660" y="84712"/>
                  </a:lnTo>
                  <a:lnTo>
                    <a:pt x="170955" y="70325"/>
                  </a:lnTo>
                  <a:lnTo>
                    <a:pt x="174070" y="54932"/>
                  </a:lnTo>
                  <a:lnTo>
                    <a:pt x="182575" y="42338"/>
                  </a:lnTo>
                  <a:lnTo>
                    <a:pt x="195148" y="33854"/>
                  </a:lnTo>
                  <a:lnTo>
                    <a:pt x="210561" y="30727"/>
                  </a:lnTo>
                  <a:lnTo>
                    <a:pt x="225970" y="33854"/>
                  </a:lnTo>
                  <a:lnTo>
                    <a:pt x="234821" y="39828"/>
                  </a:lnTo>
                  <a:lnTo>
                    <a:pt x="210542" y="39828"/>
                  </a:lnTo>
                  <a:lnTo>
                    <a:pt x="198680" y="42229"/>
                  </a:lnTo>
                  <a:lnTo>
                    <a:pt x="188984" y="48772"/>
                  </a:lnTo>
                  <a:lnTo>
                    <a:pt x="182441" y="58469"/>
                  </a:lnTo>
                  <a:lnTo>
                    <a:pt x="180040" y="70331"/>
                  </a:lnTo>
                  <a:lnTo>
                    <a:pt x="182441" y="82193"/>
                  </a:lnTo>
                  <a:lnTo>
                    <a:pt x="188985" y="91891"/>
                  </a:lnTo>
                  <a:lnTo>
                    <a:pt x="198687" y="98434"/>
                  </a:lnTo>
                  <a:lnTo>
                    <a:pt x="210542" y="100834"/>
                  </a:lnTo>
                  <a:lnTo>
                    <a:pt x="234749" y="100835"/>
                  </a:lnTo>
                  <a:lnTo>
                    <a:pt x="228869" y="105408"/>
                  </a:lnTo>
                  <a:lnTo>
                    <a:pt x="215090" y="109651"/>
                  </a:lnTo>
                  <a:lnTo>
                    <a:pt x="215090" y="218102"/>
                  </a:lnTo>
                  <a:lnTo>
                    <a:pt x="203666" y="255934"/>
                  </a:lnTo>
                  <a:lnTo>
                    <a:pt x="184695" y="274905"/>
                  </a:lnTo>
                  <a:lnTo>
                    <a:pt x="180322" y="277244"/>
                  </a:lnTo>
                  <a:close/>
                </a:path>
                <a:path w="250189" h="286385">
                  <a:moveTo>
                    <a:pt x="234749" y="100835"/>
                  </a:moveTo>
                  <a:lnTo>
                    <a:pt x="210541" y="100835"/>
                  </a:lnTo>
                  <a:lnTo>
                    <a:pt x="222403" y="98433"/>
                  </a:lnTo>
                  <a:lnTo>
                    <a:pt x="232099" y="91890"/>
                  </a:lnTo>
                  <a:lnTo>
                    <a:pt x="238644" y="82193"/>
                  </a:lnTo>
                  <a:lnTo>
                    <a:pt x="241044" y="70325"/>
                  </a:lnTo>
                  <a:lnTo>
                    <a:pt x="238644" y="58469"/>
                  </a:lnTo>
                  <a:lnTo>
                    <a:pt x="232101" y="48772"/>
                  </a:lnTo>
                  <a:lnTo>
                    <a:pt x="222404" y="42229"/>
                  </a:lnTo>
                  <a:lnTo>
                    <a:pt x="210542" y="39828"/>
                  </a:lnTo>
                  <a:lnTo>
                    <a:pt x="234821" y="39828"/>
                  </a:lnTo>
                  <a:lnTo>
                    <a:pt x="238545" y="42346"/>
                  </a:lnTo>
                  <a:lnTo>
                    <a:pt x="247029" y="54932"/>
                  </a:lnTo>
                  <a:lnTo>
                    <a:pt x="250135" y="70331"/>
                  </a:lnTo>
                  <a:lnTo>
                    <a:pt x="247429" y="84714"/>
                  </a:lnTo>
                  <a:lnTo>
                    <a:pt x="239997" y="96752"/>
                  </a:lnTo>
                  <a:lnTo>
                    <a:pt x="234749" y="100835"/>
                  </a:lnTo>
                  <a:close/>
                </a:path>
              </a:pathLst>
            </a:custGeom>
            <a:solidFill>
              <a:srgbClr val="FFFFFF"/>
            </a:solidFill>
          </p:spPr>
          <p:txBody>
            <a:bodyPr wrap="square" lIns="0" tIns="0" rIns="0" bIns="0" rtlCol="0"/>
            <a:lstStyle/>
            <a:p>
              <a:endParaRPr/>
            </a:p>
          </p:txBody>
        </p:sp>
        <p:sp>
          <p:nvSpPr>
            <p:cNvPr id="44" name="object 44"/>
            <p:cNvSpPr/>
            <p:nvPr/>
          </p:nvSpPr>
          <p:spPr>
            <a:xfrm>
              <a:off x="3096848" y="4516704"/>
              <a:ext cx="565785" cy="565785"/>
            </a:xfrm>
            <a:custGeom>
              <a:avLst/>
              <a:gdLst/>
              <a:ahLst/>
              <a:cxnLst/>
              <a:rect l="l" t="t" r="r" b="b"/>
              <a:pathLst>
                <a:path w="565785" h="565785">
                  <a:moveTo>
                    <a:pt x="282638" y="565276"/>
                  </a:moveTo>
                  <a:lnTo>
                    <a:pt x="241166" y="562217"/>
                  </a:lnTo>
                  <a:lnTo>
                    <a:pt x="200592" y="553105"/>
                  </a:lnTo>
                  <a:lnTo>
                    <a:pt x="161794" y="538139"/>
                  </a:lnTo>
                  <a:lnTo>
                    <a:pt x="125612" y="517642"/>
                  </a:lnTo>
                  <a:lnTo>
                    <a:pt x="92829" y="492059"/>
                  </a:lnTo>
                  <a:lnTo>
                    <a:pt x="64155" y="461941"/>
                  </a:lnTo>
                  <a:lnTo>
                    <a:pt x="40211" y="427943"/>
                  </a:lnTo>
                  <a:lnTo>
                    <a:pt x="21514" y="390798"/>
                  </a:lnTo>
                  <a:lnTo>
                    <a:pt x="8470" y="351313"/>
                  </a:lnTo>
                  <a:lnTo>
                    <a:pt x="1360" y="310341"/>
                  </a:lnTo>
                  <a:lnTo>
                    <a:pt x="0" y="282638"/>
                  </a:lnTo>
                  <a:lnTo>
                    <a:pt x="85" y="275699"/>
                  </a:lnTo>
                  <a:lnTo>
                    <a:pt x="4160" y="234319"/>
                  </a:lnTo>
                  <a:lnTo>
                    <a:pt x="14265" y="193977"/>
                  </a:lnTo>
                  <a:lnTo>
                    <a:pt x="30177" y="155562"/>
                  </a:lnTo>
                  <a:lnTo>
                    <a:pt x="51558" y="119890"/>
                  </a:lnTo>
                  <a:lnTo>
                    <a:pt x="77936" y="87749"/>
                  </a:lnTo>
                  <a:lnTo>
                    <a:pt x="108751" y="59819"/>
                  </a:lnTo>
                  <a:lnTo>
                    <a:pt x="143324" y="36719"/>
                  </a:lnTo>
                  <a:lnTo>
                    <a:pt x="180919" y="18937"/>
                  </a:lnTo>
                  <a:lnTo>
                    <a:pt x="220709" y="6867"/>
                  </a:lnTo>
                  <a:lnTo>
                    <a:pt x="261847" y="765"/>
                  </a:lnTo>
                  <a:lnTo>
                    <a:pt x="282638" y="0"/>
                  </a:lnTo>
                  <a:lnTo>
                    <a:pt x="289576" y="85"/>
                  </a:lnTo>
                  <a:lnTo>
                    <a:pt x="330956" y="4160"/>
                  </a:lnTo>
                  <a:lnTo>
                    <a:pt x="371298" y="14265"/>
                  </a:lnTo>
                  <a:lnTo>
                    <a:pt x="409713" y="30177"/>
                  </a:lnTo>
                  <a:lnTo>
                    <a:pt x="445385" y="51558"/>
                  </a:lnTo>
                  <a:lnTo>
                    <a:pt x="477526" y="77936"/>
                  </a:lnTo>
                  <a:lnTo>
                    <a:pt x="505456" y="108751"/>
                  </a:lnTo>
                  <a:lnTo>
                    <a:pt x="528556" y="143324"/>
                  </a:lnTo>
                  <a:lnTo>
                    <a:pt x="546338" y="180919"/>
                  </a:lnTo>
                  <a:lnTo>
                    <a:pt x="558408" y="220709"/>
                  </a:lnTo>
                  <a:lnTo>
                    <a:pt x="564510" y="261847"/>
                  </a:lnTo>
                  <a:lnTo>
                    <a:pt x="565276" y="282638"/>
                  </a:lnTo>
                  <a:lnTo>
                    <a:pt x="565190" y="289576"/>
                  </a:lnTo>
                  <a:lnTo>
                    <a:pt x="561115" y="330956"/>
                  </a:lnTo>
                  <a:lnTo>
                    <a:pt x="551010" y="371298"/>
                  </a:lnTo>
                  <a:lnTo>
                    <a:pt x="535098" y="409713"/>
                  </a:lnTo>
                  <a:lnTo>
                    <a:pt x="513717" y="445385"/>
                  </a:lnTo>
                  <a:lnTo>
                    <a:pt x="487339" y="477526"/>
                  </a:lnTo>
                  <a:lnTo>
                    <a:pt x="456524" y="505456"/>
                  </a:lnTo>
                  <a:lnTo>
                    <a:pt x="421951" y="528556"/>
                  </a:lnTo>
                  <a:lnTo>
                    <a:pt x="384356" y="546338"/>
                  </a:lnTo>
                  <a:lnTo>
                    <a:pt x="344566" y="558408"/>
                  </a:lnTo>
                  <a:lnTo>
                    <a:pt x="303428" y="564510"/>
                  </a:lnTo>
                  <a:lnTo>
                    <a:pt x="282638" y="565276"/>
                  </a:lnTo>
                  <a:close/>
                </a:path>
              </a:pathLst>
            </a:custGeom>
            <a:solidFill>
              <a:srgbClr val="03989D"/>
            </a:solidFill>
          </p:spPr>
          <p:txBody>
            <a:bodyPr wrap="square" lIns="0" tIns="0" rIns="0" bIns="0" rtlCol="0"/>
            <a:lstStyle/>
            <a:p>
              <a:endParaRPr/>
            </a:p>
          </p:txBody>
        </p:sp>
        <p:sp>
          <p:nvSpPr>
            <p:cNvPr id="45" name="object 45"/>
            <p:cNvSpPr/>
            <p:nvPr/>
          </p:nvSpPr>
          <p:spPr>
            <a:xfrm>
              <a:off x="3233039" y="4671351"/>
              <a:ext cx="290195" cy="232410"/>
            </a:xfrm>
            <a:custGeom>
              <a:avLst/>
              <a:gdLst/>
              <a:ahLst/>
              <a:cxnLst/>
              <a:rect l="l" t="t" r="r" b="b"/>
              <a:pathLst>
                <a:path w="290195" h="232410">
                  <a:moveTo>
                    <a:pt x="114211" y="130911"/>
                  </a:moveTo>
                  <a:lnTo>
                    <a:pt x="109169" y="125793"/>
                  </a:lnTo>
                  <a:lnTo>
                    <a:pt x="48056" y="125793"/>
                  </a:lnTo>
                  <a:lnTo>
                    <a:pt x="41897" y="125793"/>
                  </a:lnTo>
                  <a:lnTo>
                    <a:pt x="36855" y="130911"/>
                  </a:lnTo>
                  <a:lnTo>
                    <a:pt x="36855" y="143421"/>
                  </a:lnTo>
                  <a:lnTo>
                    <a:pt x="41897" y="148539"/>
                  </a:lnTo>
                  <a:lnTo>
                    <a:pt x="109169" y="148539"/>
                  </a:lnTo>
                  <a:lnTo>
                    <a:pt x="114211" y="143421"/>
                  </a:lnTo>
                  <a:lnTo>
                    <a:pt x="114211" y="130911"/>
                  </a:lnTo>
                  <a:close/>
                </a:path>
                <a:path w="290195" h="232410">
                  <a:moveTo>
                    <a:pt x="242595" y="30695"/>
                  </a:moveTo>
                  <a:lnTo>
                    <a:pt x="231635" y="30695"/>
                  </a:lnTo>
                  <a:lnTo>
                    <a:pt x="231635" y="42214"/>
                  </a:lnTo>
                  <a:lnTo>
                    <a:pt x="231635" y="63957"/>
                  </a:lnTo>
                  <a:lnTo>
                    <a:pt x="201142" y="63957"/>
                  </a:lnTo>
                  <a:lnTo>
                    <a:pt x="201142" y="75476"/>
                  </a:lnTo>
                  <a:lnTo>
                    <a:pt x="201142" y="94665"/>
                  </a:lnTo>
                  <a:lnTo>
                    <a:pt x="179222" y="94665"/>
                  </a:lnTo>
                  <a:lnTo>
                    <a:pt x="179222" y="75476"/>
                  </a:lnTo>
                  <a:lnTo>
                    <a:pt x="179222" y="63957"/>
                  </a:lnTo>
                  <a:lnTo>
                    <a:pt x="148717" y="63957"/>
                  </a:lnTo>
                  <a:lnTo>
                    <a:pt x="148717" y="42214"/>
                  </a:lnTo>
                  <a:lnTo>
                    <a:pt x="179222" y="42214"/>
                  </a:lnTo>
                  <a:lnTo>
                    <a:pt x="179222" y="30695"/>
                  </a:lnTo>
                  <a:lnTo>
                    <a:pt x="179222" y="11506"/>
                  </a:lnTo>
                  <a:lnTo>
                    <a:pt x="201142" y="11506"/>
                  </a:lnTo>
                  <a:lnTo>
                    <a:pt x="201142" y="30695"/>
                  </a:lnTo>
                  <a:lnTo>
                    <a:pt x="201142" y="42214"/>
                  </a:lnTo>
                  <a:lnTo>
                    <a:pt x="231635" y="42214"/>
                  </a:lnTo>
                  <a:lnTo>
                    <a:pt x="231635" y="30695"/>
                  </a:lnTo>
                  <a:lnTo>
                    <a:pt x="212102" y="30695"/>
                  </a:lnTo>
                  <a:lnTo>
                    <a:pt x="212102" y="11506"/>
                  </a:lnTo>
                  <a:lnTo>
                    <a:pt x="212102" y="0"/>
                  </a:lnTo>
                  <a:lnTo>
                    <a:pt x="168262" y="0"/>
                  </a:lnTo>
                  <a:lnTo>
                    <a:pt x="168262" y="11506"/>
                  </a:lnTo>
                  <a:lnTo>
                    <a:pt x="168262" y="30695"/>
                  </a:lnTo>
                  <a:lnTo>
                    <a:pt x="137756" y="30695"/>
                  </a:lnTo>
                  <a:lnTo>
                    <a:pt x="137756" y="42214"/>
                  </a:lnTo>
                  <a:lnTo>
                    <a:pt x="137756" y="63957"/>
                  </a:lnTo>
                  <a:lnTo>
                    <a:pt x="137756" y="75476"/>
                  </a:lnTo>
                  <a:lnTo>
                    <a:pt x="168262" y="75476"/>
                  </a:lnTo>
                  <a:lnTo>
                    <a:pt x="168262" y="94665"/>
                  </a:lnTo>
                  <a:lnTo>
                    <a:pt x="168262" y="106184"/>
                  </a:lnTo>
                  <a:lnTo>
                    <a:pt x="212090" y="106184"/>
                  </a:lnTo>
                  <a:lnTo>
                    <a:pt x="212090" y="94665"/>
                  </a:lnTo>
                  <a:lnTo>
                    <a:pt x="212090" y="75476"/>
                  </a:lnTo>
                  <a:lnTo>
                    <a:pt x="242595" y="75476"/>
                  </a:lnTo>
                  <a:lnTo>
                    <a:pt x="242595" y="63957"/>
                  </a:lnTo>
                  <a:lnTo>
                    <a:pt x="242595" y="42214"/>
                  </a:lnTo>
                  <a:lnTo>
                    <a:pt x="242595" y="30949"/>
                  </a:lnTo>
                  <a:lnTo>
                    <a:pt x="242595" y="30695"/>
                  </a:lnTo>
                  <a:close/>
                </a:path>
                <a:path w="290195" h="232410">
                  <a:moveTo>
                    <a:pt x="289852" y="126187"/>
                  </a:moveTo>
                  <a:lnTo>
                    <a:pt x="282117" y="118338"/>
                  </a:lnTo>
                  <a:lnTo>
                    <a:pt x="272656" y="118338"/>
                  </a:lnTo>
                  <a:lnTo>
                    <a:pt x="263194" y="118338"/>
                  </a:lnTo>
                  <a:lnTo>
                    <a:pt x="255460" y="126187"/>
                  </a:lnTo>
                  <a:lnTo>
                    <a:pt x="255460" y="151650"/>
                  </a:lnTo>
                  <a:lnTo>
                    <a:pt x="34391" y="151650"/>
                  </a:lnTo>
                  <a:lnTo>
                    <a:pt x="34391" y="75374"/>
                  </a:lnTo>
                  <a:lnTo>
                    <a:pt x="26657" y="67525"/>
                  </a:lnTo>
                  <a:lnTo>
                    <a:pt x="17195" y="67525"/>
                  </a:lnTo>
                  <a:lnTo>
                    <a:pt x="7747" y="67525"/>
                  </a:lnTo>
                  <a:lnTo>
                    <a:pt x="12" y="75374"/>
                  </a:lnTo>
                  <a:lnTo>
                    <a:pt x="0" y="224485"/>
                  </a:lnTo>
                  <a:lnTo>
                    <a:pt x="7747" y="232346"/>
                  </a:lnTo>
                  <a:lnTo>
                    <a:pt x="26657" y="232346"/>
                  </a:lnTo>
                  <a:lnTo>
                    <a:pt x="34391" y="224485"/>
                  </a:lnTo>
                  <a:lnTo>
                    <a:pt x="34391" y="194665"/>
                  </a:lnTo>
                  <a:lnTo>
                    <a:pt x="255460" y="194665"/>
                  </a:lnTo>
                  <a:lnTo>
                    <a:pt x="255460" y="224485"/>
                  </a:lnTo>
                  <a:lnTo>
                    <a:pt x="263194" y="232346"/>
                  </a:lnTo>
                  <a:lnTo>
                    <a:pt x="282117" y="232346"/>
                  </a:lnTo>
                  <a:lnTo>
                    <a:pt x="289852" y="224485"/>
                  </a:lnTo>
                  <a:lnTo>
                    <a:pt x="289852" y="126187"/>
                  </a:lnTo>
                  <a:close/>
                </a:path>
              </a:pathLst>
            </a:custGeom>
            <a:solidFill>
              <a:srgbClr val="FFFFFF"/>
            </a:solidFill>
          </p:spPr>
          <p:txBody>
            <a:bodyPr wrap="square" lIns="0" tIns="0" rIns="0" bIns="0" rtlCol="0"/>
            <a:lstStyle/>
            <a:p>
              <a:endParaRPr/>
            </a:p>
          </p:txBody>
        </p:sp>
        <p:sp>
          <p:nvSpPr>
            <p:cNvPr id="46" name="object 46"/>
            <p:cNvSpPr/>
            <p:nvPr/>
          </p:nvSpPr>
          <p:spPr>
            <a:xfrm>
              <a:off x="5335472" y="4550062"/>
              <a:ext cx="556895" cy="556895"/>
            </a:xfrm>
            <a:custGeom>
              <a:avLst/>
              <a:gdLst/>
              <a:ahLst/>
              <a:cxnLst/>
              <a:rect l="l" t="t" r="r" b="b"/>
              <a:pathLst>
                <a:path w="556895" h="556895">
                  <a:moveTo>
                    <a:pt x="278310" y="556621"/>
                  </a:moveTo>
                  <a:lnTo>
                    <a:pt x="237473" y="553609"/>
                  </a:lnTo>
                  <a:lnTo>
                    <a:pt x="197521" y="544637"/>
                  </a:lnTo>
                  <a:lnTo>
                    <a:pt x="159317" y="529900"/>
                  </a:lnTo>
                  <a:lnTo>
                    <a:pt x="123689" y="509717"/>
                  </a:lnTo>
                  <a:lnTo>
                    <a:pt x="91408" y="484525"/>
                  </a:lnTo>
                  <a:lnTo>
                    <a:pt x="63173" y="454869"/>
                  </a:lnTo>
                  <a:lnTo>
                    <a:pt x="39595" y="421391"/>
                  </a:lnTo>
                  <a:lnTo>
                    <a:pt x="21185" y="384815"/>
                  </a:lnTo>
                  <a:lnTo>
                    <a:pt x="8340" y="345934"/>
                  </a:lnTo>
                  <a:lnTo>
                    <a:pt x="1340" y="305589"/>
                  </a:lnTo>
                  <a:lnTo>
                    <a:pt x="0" y="278310"/>
                  </a:lnTo>
                  <a:lnTo>
                    <a:pt x="83" y="271478"/>
                  </a:lnTo>
                  <a:lnTo>
                    <a:pt x="4096" y="230732"/>
                  </a:lnTo>
                  <a:lnTo>
                    <a:pt x="14047" y="191007"/>
                  </a:lnTo>
                  <a:lnTo>
                    <a:pt x="29715" y="153180"/>
                  </a:lnTo>
                  <a:lnTo>
                    <a:pt x="50769" y="118055"/>
                  </a:lnTo>
                  <a:lnTo>
                    <a:pt x="76743" y="86405"/>
                  </a:lnTo>
                  <a:lnTo>
                    <a:pt x="107086" y="58904"/>
                  </a:lnTo>
                  <a:lnTo>
                    <a:pt x="141129" y="36157"/>
                  </a:lnTo>
                  <a:lnTo>
                    <a:pt x="178149" y="18647"/>
                  </a:lnTo>
                  <a:lnTo>
                    <a:pt x="217330" y="6762"/>
                  </a:lnTo>
                  <a:lnTo>
                    <a:pt x="257838" y="753"/>
                  </a:lnTo>
                  <a:lnTo>
                    <a:pt x="278310" y="0"/>
                  </a:lnTo>
                  <a:lnTo>
                    <a:pt x="285142" y="83"/>
                  </a:lnTo>
                  <a:lnTo>
                    <a:pt x="325889" y="4096"/>
                  </a:lnTo>
                  <a:lnTo>
                    <a:pt x="365613" y="14047"/>
                  </a:lnTo>
                  <a:lnTo>
                    <a:pt x="403440" y="29715"/>
                  </a:lnTo>
                  <a:lnTo>
                    <a:pt x="438565" y="50769"/>
                  </a:lnTo>
                  <a:lnTo>
                    <a:pt x="470215" y="76743"/>
                  </a:lnTo>
                  <a:lnTo>
                    <a:pt x="497717" y="107086"/>
                  </a:lnTo>
                  <a:lnTo>
                    <a:pt x="520464" y="141129"/>
                  </a:lnTo>
                  <a:lnTo>
                    <a:pt x="537973" y="178149"/>
                  </a:lnTo>
                  <a:lnTo>
                    <a:pt x="549858" y="217330"/>
                  </a:lnTo>
                  <a:lnTo>
                    <a:pt x="555867" y="257838"/>
                  </a:lnTo>
                  <a:lnTo>
                    <a:pt x="556621" y="278310"/>
                  </a:lnTo>
                  <a:lnTo>
                    <a:pt x="556537" y="285142"/>
                  </a:lnTo>
                  <a:lnTo>
                    <a:pt x="552524" y="325889"/>
                  </a:lnTo>
                  <a:lnTo>
                    <a:pt x="542573" y="365613"/>
                  </a:lnTo>
                  <a:lnTo>
                    <a:pt x="526905" y="403440"/>
                  </a:lnTo>
                  <a:lnTo>
                    <a:pt x="505852" y="438565"/>
                  </a:lnTo>
                  <a:lnTo>
                    <a:pt x="479877" y="470215"/>
                  </a:lnTo>
                  <a:lnTo>
                    <a:pt x="449534" y="497717"/>
                  </a:lnTo>
                  <a:lnTo>
                    <a:pt x="415491" y="520464"/>
                  </a:lnTo>
                  <a:lnTo>
                    <a:pt x="378471" y="537973"/>
                  </a:lnTo>
                  <a:lnTo>
                    <a:pt x="339290" y="549858"/>
                  </a:lnTo>
                  <a:lnTo>
                    <a:pt x="298782" y="555867"/>
                  </a:lnTo>
                  <a:lnTo>
                    <a:pt x="278310" y="556621"/>
                  </a:lnTo>
                  <a:close/>
                </a:path>
              </a:pathLst>
            </a:custGeom>
            <a:solidFill>
              <a:srgbClr val="737373"/>
            </a:solidFill>
          </p:spPr>
          <p:txBody>
            <a:bodyPr wrap="square" lIns="0" tIns="0" rIns="0" bIns="0" rtlCol="0"/>
            <a:lstStyle/>
            <a:p>
              <a:endParaRPr/>
            </a:p>
          </p:txBody>
        </p:sp>
        <p:sp>
          <p:nvSpPr>
            <p:cNvPr id="47" name="object 47"/>
            <p:cNvSpPr/>
            <p:nvPr/>
          </p:nvSpPr>
          <p:spPr>
            <a:xfrm>
              <a:off x="5459653" y="4675237"/>
              <a:ext cx="302895" cy="307975"/>
            </a:xfrm>
            <a:custGeom>
              <a:avLst/>
              <a:gdLst/>
              <a:ahLst/>
              <a:cxnLst/>
              <a:rect l="l" t="t" r="r" b="b"/>
              <a:pathLst>
                <a:path w="302895" h="307975">
                  <a:moveTo>
                    <a:pt x="107632" y="276758"/>
                  </a:moveTo>
                  <a:lnTo>
                    <a:pt x="97383" y="276758"/>
                  </a:lnTo>
                  <a:lnTo>
                    <a:pt x="97383" y="287007"/>
                  </a:lnTo>
                  <a:lnTo>
                    <a:pt x="107632" y="287007"/>
                  </a:lnTo>
                  <a:lnTo>
                    <a:pt x="107632" y="276758"/>
                  </a:lnTo>
                  <a:close/>
                </a:path>
                <a:path w="302895" h="307975">
                  <a:moveTo>
                    <a:pt x="107632" y="256260"/>
                  </a:moveTo>
                  <a:lnTo>
                    <a:pt x="97383" y="256260"/>
                  </a:lnTo>
                  <a:lnTo>
                    <a:pt x="97383" y="266509"/>
                  </a:lnTo>
                  <a:lnTo>
                    <a:pt x="107632" y="266509"/>
                  </a:lnTo>
                  <a:lnTo>
                    <a:pt x="107632" y="256260"/>
                  </a:lnTo>
                  <a:close/>
                </a:path>
                <a:path w="302895" h="307975">
                  <a:moveTo>
                    <a:pt x="128130" y="256260"/>
                  </a:moveTo>
                  <a:lnTo>
                    <a:pt x="117881" y="256260"/>
                  </a:lnTo>
                  <a:lnTo>
                    <a:pt x="117881" y="266509"/>
                  </a:lnTo>
                  <a:lnTo>
                    <a:pt x="128130" y="266509"/>
                  </a:lnTo>
                  <a:lnTo>
                    <a:pt x="128130" y="256260"/>
                  </a:lnTo>
                  <a:close/>
                </a:path>
                <a:path w="302895" h="307975">
                  <a:moveTo>
                    <a:pt x="148628" y="256260"/>
                  </a:moveTo>
                  <a:lnTo>
                    <a:pt x="138379" y="256260"/>
                  </a:lnTo>
                  <a:lnTo>
                    <a:pt x="138379" y="266509"/>
                  </a:lnTo>
                  <a:lnTo>
                    <a:pt x="148628" y="266509"/>
                  </a:lnTo>
                  <a:lnTo>
                    <a:pt x="148628" y="256260"/>
                  </a:lnTo>
                  <a:close/>
                </a:path>
                <a:path w="302895" h="307975">
                  <a:moveTo>
                    <a:pt x="169138" y="256260"/>
                  </a:moveTo>
                  <a:lnTo>
                    <a:pt x="158889" y="256260"/>
                  </a:lnTo>
                  <a:lnTo>
                    <a:pt x="158889" y="266509"/>
                  </a:lnTo>
                  <a:lnTo>
                    <a:pt x="169138" y="266509"/>
                  </a:lnTo>
                  <a:lnTo>
                    <a:pt x="169138" y="256260"/>
                  </a:lnTo>
                  <a:close/>
                </a:path>
                <a:path w="302895" h="307975">
                  <a:moveTo>
                    <a:pt x="189636" y="276758"/>
                  </a:moveTo>
                  <a:lnTo>
                    <a:pt x="117881" y="276758"/>
                  </a:lnTo>
                  <a:lnTo>
                    <a:pt x="117881" y="287007"/>
                  </a:lnTo>
                  <a:lnTo>
                    <a:pt x="189636" y="287007"/>
                  </a:lnTo>
                  <a:lnTo>
                    <a:pt x="189636" y="276758"/>
                  </a:lnTo>
                  <a:close/>
                </a:path>
                <a:path w="302895" h="307975">
                  <a:moveTo>
                    <a:pt x="189636" y="256260"/>
                  </a:moveTo>
                  <a:lnTo>
                    <a:pt x="179387" y="256260"/>
                  </a:lnTo>
                  <a:lnTo>
                    <a:pt x="179387" y="266509"/>
                  </a:lnTo>
                  <a:lnTo>
                    <a:pt x="189636" y="266509"/>
                  </a:lnTo>
                  <a:lnTo>
                    <a:pt x="189636" y="256260"/>
                  </a:lnTo>
                  <a:close/>
                </a:path>
                <a:path w="302895" h="307975">
                  <a:moveTo>
                    <a:pt x="210134" y="276758"/>
                  </a:moveTo>
                  <a:lnTo>
                    <a:pt x="199885" y="276758"/>
                  </a:lnTo>
                  <a:lnTo>
                    <a:pt x="199885" y="287007"/>
                  </a:lnTo>
                  <a:lnTo>
                    <a:pt x="210134" y="287007"/>
                  </a:lnTo>
                  <a:lnTo>
                    <a:pt x="210134" y="276758"/>
                  </a:lnTo>
                  <a:close/>
                </a:path>
                <a:path w="302895" h="307975">
                  <a:moveTo>
                    <a:pt x="210134" y="256260"/>
                  </a:moveTo>
                  <a:lnTo>
                    <a:pt x="199885" y="256260"/>
                  </a:lnTo>
                  <a:lnTo>
                    <a:pt x="199885" y="266509"/>
                  </a:lnTo>
                  <a:lnTo>
                    <a:pt x="210134" y="266509"/>
                  </a:lnTo>
                  <a:lnTo>
                    <a:pt x="210134" y="256260"/>
                  </a:lnTo>
                  <a:close/>
                </a:path>
                <a:path w="302895" h="307975">
                  <a:moveTo>
                    <a:pt x="302387" y="191389"/>
                  </a:moveTo>
                  <a:lnTo>
                    <a:pt x="295503" y="184505"/>
                  </a:lnTo>
                  <a:lnTo>
                    <a:pt x="207314" y="184505"/>
                  </a:lnTo>
                  <a:lnTo>
                    <a:pt x="205016" y="182206"/>
                  </a:lnTo>
                  <a:lnTo>
                    <a:pt x="205016" y="174256"/>
                  </a:lnTo>
                  <a:lnTo>
                    <a:pt x="256260" y="174256"/>
                  </a:lnTo>
                  <a:lnTo>
                    <a:pt x="266230" y="172237"/>
                  </a:lnTo>
                  <a:lnTo>
                    <a:pt x="274370" y="166738"/>
                  </a:lnTo>
                  <a:lnTo>
                    <a:pt x="276225" y="164007"/>
                  </a:lnTo>
                  <a:lnTo>
                    <a:pt x="279869" y="158597"/>
                  </a:lnTo>
                  <a:lnTo>
                    <a:pt x="281889" y="148628"/>
                  </a:lnTo>
                  <a:lnTo>
                    <a:pt x="281889" y="143510"/>
                  </a:lnTo>
                  <a:lnTo>
                    <a:pt x="281889" y="133248"/>
                  </a:lnTo>
                  <a:lnTo>
                    <a:pt x="281889" y="25628"/>
                  </a:lnTo>
                  <a:lnTo>
                    <a:pt x="279869" y="15659"/>
                  </a:lnTo>
                  <a:lnTo>
                    <a:pt x="276225" y="10248"/>
                  </a:lnTo>
                  <a:lnTo>
                    <a:pt x="274370" y="7518"/>
                  </a:lnTo>
                  <a:lnTo>
                    <a:pt x="271640" y="5676"/>
                  </a:lnTo>
                  <a:lnTo>
                    <a:pt x="271640" y="17132"/>
                  </a:lnTo>
                  <a:lnTo>
                    <a:pt x="271640" y="133248"/>
                  </a:lnTo>
                  <a:lnTo>
                    <a:pt x="271640" y="143510"/>
                  </a:lnTo>
                  <a:lnTo>
                    <a:pt x="271640" y="157111"/>
                  </a:lnTo>
                  <a:lnTo>
                    <a:pt x="264744" y="164007"/>
                  </a:lnTo>
                  <a:lnTo>
                    <a:pt x="178257" y="164007"/>
                  </a:lnTo>
                  <a:lnTo>
                    <a:pt x="178257" y="215252"/>
                  </a:lnTo>
                  <a:lnTo>
                    <a:pt x="129260" y="215252"/>
                  </a:lnTo>
                  <a:lnTo>
                    <a:pt x="137464" y="174256"/>
                  </a:lnTo>
                  <a:lnTo>
                    <a:pt x="170053" y="174256"/>
                  </a:lnTo>
                  <a:lnTo>
                    <a:pt x="178257" y="215252"/>
                  </a:lnTo>
                  <a:lnTo>
                    <a:pt x="178257" y="164007"/>
                  </a:lnTo>
                  <a:lnTo>
                    <a:pt x="42773" y="164007"/>
                  </a:lnTo>
                  <a:lnTo>
                    <a:pt x="35877" y="157111"/>
                  </a:lnTo>
                  <a:lnTo>
                    <a:pt x="35877" y="143510"/>
                  </a:lnTo>
                  <a:lnTo>
                    <a:pt x="271640" y="143510"/>
                  </a:lnTo>
                  <a:lnTo>
                    <a:pt x="271640" y="133248"/>
                  </a:lnTo>
                  <a:lnTo>
                    <a:pt x="35877" y="133248"/>
                  </a:lnTo>
                  <a:lnTo>
                    <a:pt x="35877" y="17132"/>
                  </a:lnTo>
                  <a:lnTo>
                    <a:pt x="42773" y="10248"/>
                  </a:lnTo>
                  <a:lnTo>
                    <a:pt x="264744" y="10248"/>
                  </a:lnTo>
                  <a:lnTo>
                    <a:pt x="271640" y="17132"/>
                  </a:lnTo>
                  <a:lnTo>
                    <a:pt x="271640" y="5676"/>
                  </a:lnTo>
                  <a:lnTo>
                    <a:pt x="266230" y="2019"/>
                  </a:lnTo>
                  <a:lnTo>
                    <a:pt x="256260" y="0"/>
                  </a:lnTo>
                  <a:lnTo>
                    <a:pt x="51257" y="0"/>
                  </a:lnTo>
                  <a:lnTo>
                    <a:pt x="41287" y="2019"/>
                  </a:lnTo>
                  <a:lnTo>
                    <a:pt x="33147" y="7518"/>
                  </a:lnTo>
                  <a:lnTo>
                    <a:pt x="27647" y="15659"/>
                  </a:lnTo>
                  <a:lnTo>
                    <a:pt x="25628" y="25628"/>
                  </a:lnTo>
                  <a:lnTo>
                    <a:pt x="25628" y="148628"/>
                  </a:lnTo>
                  <a:lnTo>
                    <a:pt x="27647" y="158597"/>
                  </a:lnTo>
                  <a:lnTo>
                    <a:pt x="33147" y="166738"/>
                  </a:lnTo>
                  <a:lnTo>
                    <a:pt x="41287" y="172237"/>
                  </a:lnTo>
                  <a:lnTo>
                    <a:pt x="51257" y="174256"/>
                  </a:lnTo>
                  <a:lnTo>
                    <a:pt x="102501" y="174256"/>
                  </a:lnTo>
                  <a:lnTo>
                    <a:pt x="102501" y="182206"/>
                  </a:lnTo>
                  <a:lnTo>
                    <a:pt x="100203" y="184505"/>
                  </a:lnTo>
                  <a:lnTo>
                    <a:pt x="42773" y="184505"/>
                  </a:lnTo>
                  <a:lnTo>
                    <a:pt x="35877" y="191389"/>
                  </a:lnTo>
                  <a:lnTo>
                    <a:pt x="35877" y="208368"/>
                  </a:lnTo>
                  <a:lnTo>
                    <a:pt x="42773" y="215252"/>
                  </a:lnTo>
                  <a:lnTo>
                    <a:pt x="59207" y="215252"/>
                  </a:lnTo>
                  <a:lnTo>
                    <a:pt x="61506" y="217563"/>
                  </a:lnTo>
                  <a:lnTo>
                    <a:pt x="61506" y="223202"/>
                  </a:lnTo>
                  <a:lnTo>
                    <a:pt x="59207" y="225501"/>
                  </a:lnTo>
                  <a:lnTo>
                    <a:pt x="6896" y="225501"/>
                  </a:lnTo>
                  <a:lnTo>
                    <a:pt x="0" y="232397"/>
                  </a:lnTo>
                  <a:lnTo>
                    <a:pt x="0" y="249364"/>
                  </a:lnTo>
                  <a:lnTo>
                    <a:pt x="6896" y="256260"/>
                  </a:lnTo>
                  <a:lnTo>
                    <a:pt x="76885" y="256260"/>
                  </a:lnTo>
                  <a:lnTo>
                    <a:pt x="76885" y="305206"/>
                  </a:lnTo>
                  <a:lnTo>
                    <a:pt x="79184" y="307505"/>
                  </a:lnTo>
                  <a:lnTo>
                    <a:pt x="228333" y="307505"/>
                  </a:lnTo>
                  <a:lnTo>
                    <a:pt x="230632" y="305206"/>
                  </a:lnTo>
                  <a:lnTo>
                    <a:pt x="230632" y="297256"/>
                  </a:lnTo>
                  <a:lnTo>
                    <a:pt x="230632" y="238061"/>
                  </a:lnTo>
                  <a:lnTo>
                    <a:pt x="228333" y="235762"/>
                  </a:lnTo>
                  <a:lnTo>
                    <a:pt x="220383" y="235762"/>
                  </a:lnTo>
                  <a:lnTo>
                    <a:pt x="220383" y="246011"/>
                  </a:lnTo>
                  <a:lnTo>
                    <a:pt x="220383" y="297256"/>
                  </a:lnTo>
                  <a:lnTo>
                    <a:pt x="87134" y="297256"/>
                  </a:lnTo>
                  <a:lnTo>
                    <a:pt x="87134" y="246011"/>
                  </a:lnTo>
                  <a:lnTo>
                    <a:pt x="220383" y="246011"/>
                  </a:lnTo>
                  <a:lnTo>
                    <a:pt x="220383" y="235762"/>
                  </a:lnTo>
                  <a:lnTo>
                    <a:pt x="79184" y="235762"/>
                  </a:lnTo>
                  <a:lnTo>
                    <a:pt x="76885" y="238061"/>
                  </a:lnTo>
                  <a:lnTo>
                    <a:pt x="76885" y="246011"/>
                  </a:lnTo>
                  <a:lnTo>
                    <a:pt x="12560" y="246011"/>
                  </a:lnTo>
                  <a:lnTo>
                    <a:pt x="10248" y="243700"/>
                  </a:lnTo>
                  <a:lnTo>
                    <a:pt x="10248" y="238061"/>
                  </a:lnTo>
                  <a:lnTo>
                    <a:pt x="12560" y="235762"/>
                  </a:lnTo>
                  <a:lnTo>
                    <a:pt x="64871" y="235762"/>
                  </a:lnTo>
                  <a:lnTo>
                    <a:pt x="71755" y="228866"/>
                  </a:lnTo>
                  <a:lnTo>
                    <a:pt x="71755" y="211899"/>
                  </a:lnTo>
                  <a:lnTo>
                    <a:pt x="64871" y="205003"/>
                  </a:lnTo>
                  <a:lnTo>
                    <a:pt x="48437" y="205003"/>
                  </a:lnTo>
                  <a:lnTo>
                    <a:pt x="46126" y="202704"/>
                  </a:lnTo>
                  <a:lnTo>
                    <a:pt x="46126" y="197053"/>
                  </a:lnTo>
                  <a:lnTo>
                    <a:pt x="48437" y="194754"/>
                  </a:lnTo>
                  <a:lnTo>
                    <a:pt x="105867" y="194754"/>
                  </a:lnTo>
                  <a:lnTo>
                    <a:pt x="112763" y="187871"/>
                  </a:lnTo>
                  <a:lnTo>
                    <a:pt x="112763" y="174256"/>
                  </a:lnTo>
                  <a:lnTo>
                    <a:pt x="127012" y="174256"/>
                  </a:lnTo>
                  <a:lnTo>
                    <a:pt x="118808" y="215252"/>
                  </a:lnTo>
                  <a:lnTo>
                    <a:pt x="107632" y="215252"/>
                  </a:lnTo>
                  <a:lnTo>
                    <a:pt x="107632" y="225501"/>
                  </a:lnTo>
                  <a:lnTo>
                    <a:pt x="199885" y="225501"/>
                  </a:lnTo>
                  <a:lnTo>
                    <a:pt x="199885" y="215252"/>
                  </a:lnTo>
                  <a:lnTo>
                    <a:pt x="188709" y="215252"/>
                  </a:lnTo>
                  <a:lnTo>
                    <a:pt x="180505" y="174256"/>
                  </a:lnTo>
                  <a:lnTo>
                    <a:pt x="194754" y="174256"/>
                  </a:lnTo>
                  <a:lnTo>
                    <a:pt x="194754" y="187871"/>
                  </a:lnTo>
                  <a:lnTo>
                    <a:pt x="201650" y="194754"/>
                  </a:lnTo>
                  <a:lnTo>
                    <a:pt x="289839" y="194754"/>
                  </a:lnTo>
                  <a:lnTo>
                    <a:pt x="292138" y="197053"/>
                  </a:lnTo>
                  <a:lnTo>
                    <a:pt x="292138" y="202704"/>
                  </a:lnTo>
                  <a:lnTo>
                    <a:pt x="289839" y="205003"/>
                  </a:lnTo>
                  <a:lnTo>
                    <a:pt x="263144" y="205003"/>
                  </a:lnTo>
                  <a:lnTo>
                    <a:pt x="256260" y="211899"/>
                  </a:lnTo>
                  <a:lnTo>
                    <a:pt x="256260" y="226225"/>
                  </a:lnTo>
                  <a:lnTo>
                    <a:pt x="247446" y="228536"/>
                  </a:lnTo>
                  <a:lnTo>
                    <a:pt x="240880" y="236474"/>
                  </a:lnTo>
                  <a:lnTo>
                    <a:pt x="240880" y="266509"/>
                  </a:lnTo>
                  <a:lnTo>
                    <a:pt x="242493" y="274485"/>
                  </a:lnTo>
                  <a:lnTo>
                    <a:pt x="246900" y="281000"/>
                  </a:lnTo>
                  <a:lnTo>
                    <a:pt x="253415" y="285394"/>
                  </a:lnTo>
                  <a:lnTo>
                    <a:pt x="261391" y="287007"/>
                  </a:lnTo>
                  <a:lnTo>
                    <a:pt x="269367" y="285394"/>
                  </a:lnTo>
                  <a:lnTo>
                    <a:pt x="275882" y="281000"/>
                  </a:lnTo>
                  <a:lnTo>
                    <a:pt x="278739" y="276758"/>
                  </a:lnTo>
                  <a:lnTo>
                    <a:pt x="280276" y="274485"/>
                  </a:lnTo>
                  <a:lnTo>
                    <a:pt x="281889" y="266509"/>
                  </a:lnTo>
                  <a:lnTo>
                    <a:pt x="281889" y="236474"/>
                  </a:lnTo>
                  <a:lnTo>
                    <a:pt x="281292" y="235762"/>
                  </a:lnTo>
                  <a:lnTo>
                    <a:pt x="275323" y="228536"/>
                  </a:lnTo>
                  <a:lnTo>
                    <a:pt x="271640" y="227571"/>
                  </a:lnTo>
                  <a:lnTo>
                    <a:pt x="271640" y="240360"/>
                  </a:lnTo>
                  <a:lnTo>
                    <a:pt x="271640" y="272161"/>
                  </a:lnTo>
                  <a:lnTo>
                    <a:pt x="267030" y="276758"/>
                  </a:lnTo>
                  <a:lnTo>
                    <a:pt x="255739" y="276758"/>
                  </a:lnTo>
                  <a:lnTo>
                    <a:pt x="251142" y="272161"/>
                  </a:lnTo>
                  <a:lnTo>
                    <a:pt x="251142" y="240360"/>
                  </a:lnTo>
                  <a:lnTo>
                    <a:pt x="255739" y="235762"/>
                  </a:lnTo>
                  <a:lnTo>
                    <a:pt x="267030" y="235762"/>
                  </a:lnTo>
                  <a:lnTo>
                    <a:pt x="271640" y="240360"/>
                  </a:lnTo>
                  <a:lnTo>
                    <a:pt x="271640" y="227571"/>
                  </a:lnTo>
                  <a:lnTo>
                    <a:pt x="266509" y="226225"/>
                  </a:lnTo>
                  <a:lnTo>
                    <a:pt x="266509" y="217563"/>
                  </a:lnTo>
                  <a:lnTo>
                    <a:pt x="268808" y="215252"/>
                  </a:lnTo>
                  <a:lnTo>
                    <a:pt x="295503" y="215252"/>
                  </a:lnTo>
                  <a:lnTo>
                    <a:pt x="302387" y="208368"/>
                  </a:lnTo>
                  <a:lnTo>
                    <a:pt x="302387" y="191389"/>
                  </a:lnTo>
                  <a:close/>
                </a:path>
              </a:pathLst>
            </a:custGeom>
            <a:solidFill>
              <a:srgbClr val="FFFFFF"/>
            </a:solidFill>
          </p:spPr>
          <p:txBody>
            <a:bodyPr wrap="square" lIns="0" tIns="0" rIns="0" bIns="0" rtlCol="0"/>
            <a:lstStyle/>
            <a:p>
              <a:endParaRPr/>
            </a:p>
          </p:txBody>
        </p:sp>
        <p:sp>
          <p:nvSpPr>
            <p:cNvPr id="48" name="object 48"/>
            <p:cNvSpPr/>
            <p:nvPr/>
          </p:nvSpPr>
          <p:spPr>
            <a:xfrm>
              <a:off x="6387887" y="4787921"/>
              <a:ext cx="409575" cy="202565"/>
            </a:xfrm>
            <a:custGeom>
              <a:avLst/>
              <a:gdLst/>
              <a:ahLst/>
              <a:cxnLst/>
              <a:rect l="l" t="t" r="r" b="b"/>
              <a:pathLst>
                <a:path w="409575" h="202564">
                  <a:moveTo>
                    <a:pt x="218019" y="202517"/>
                  </a:moveTo>
                  <a:lnTo>
                    <a:pt x="217901" y="202317"/>
                  </a:lnTo>
                  <a:lnTo>
                    <a:pt x="207922" y="201555"/>
                  </a:lnTo>
                  <a:lnTo>
                    <a:pt x="216387" y="182729"/>
                  </a:lnTo>
                  <a:lnTo>
                    <a:pt x="228638" y="166792"/>
                  </a:lnTo>
                  <a:lnTo>
                    <a:pt x="243595" y="152450"/>
                  </a:lnTo>
                  <a:lnTo>
                    <a:pt x="260179" y="138408"/>
                  </a:lnTo>
                  <a:lnTo>
                    <a:pt x="250122" y="137084"/>
                  </a:lnTo>
                  <a:lnTo>
                    <a:pt x="242787" y="135680"/>
                  </a:lnTo>
                  <a:lnTo>
                    <a:pt x="235411" y="135199"/>
                  </a:lnTo>
                  <a:lnTo>
                    <a:pt x="190289" y="132864"/>
                  </a:lnTo>
                  <a:lnTo>
                    <a:pt x="145204" y="132466"/>
                  </a:lnTo>
                  <a:lnTo>
                    <a:pt x="100164" y="134347"/>
                  </a:lnTo>
                  <a:lnTo>
                    <a:pt x="55175" y="138849"/>
                  </a:lnTo>
                  <a:lnTo>
                    <a:pt x="12620" y="151768"/>
                  </a:lnTo>
                  <a:lnTo>
                    <a:pt x="9780" y="153533"/>
                  </a:lnTo>
                  <a:lnTo>
                    <a:pt x="5639" y="153051"/>
                  </a:lnTo>
                  <a:lnTo>
                    <a:pt x="12533" y="111030"/>
                  </a:lnTo>
                  <a:lnTo>
                    <a:pt x="42870" y="86134"/>
                  </a:lnTo>
                  <a:lnTo>
                    <a:pt x="91055" y="74213"/>
                  </a:lnTo>
                  <a:lnTo>
                    <a:pt x="149562" y="67790"/>
                  </a:lnTo>
                  <a:lnTo>
                    <a:pt x="191950" y="65754"/>
                  </a:lnTo>
                  <a:lnTo>
                    <a:pt x="220904" y="65876"/>
                  </a:lnTo>
                  <a:lnTo>
                    <a:pt x="249688" y="68151"/>
                  </a:lnTo>
                  <a:lnTo>
                    <a:pt x="278325" y="72095"/>
                  </a:lnTo>
                  <a:lnTo>
                    <a:pt x="309123" y="77669"/>
                  </a:lnTo>
                  <a:lnTo>
                    <a:pt x="311489" y="77789"/>
                  </a:lnTo>
                  <a:lnTo>
                    <a:pt x="313777" y="78070"/>
                  </a:lnTo>
                  <a:lnTo>
                    <a:pt x="315197" y="75743"/>
                  </a:lnTo>
                  <a:lnTo>
                    <a:pt x="284000" y="48422"/>
                  </a:lnTo>
                  <a:lnTo>
                    <a:pt x="275318" y="39657"/>
                  </a:lnTo>
                  <a:lnTo>
                    <a:pt x="272105" y="32124"/>
                  </a:lnTo>
                  <a:lnTo>
                    <a:pt x="274267" y="24186"/>
                  </a:lnTo>
                  <a:lnTo>
                    <a:pt x="281713" y="14201"/>
                  </a:lnTo>
                  <a:lnTo>
                    <a:pt x="283409" y="12276"/>
                  </a:lnTo>
                  <a:lnTo>
                    <a:pt x="286249" y="11112"/>
                  </a:lnTo>
                  <a:lnTo>
                    <a:pt x="291928" y="0"/>
                  </a:lnTo>
                  <a:lnTo>
                    <a:pt x="297568" y="2447"/>
                  </a:lnTo>
                  <a:lnTo>
                    <a:pt x="303759" y="6739"/>
                  </a:lnTo>
                  <a:lnTo>
                    <a:pt x="324990" y="21035"/>
                  </a:lnTo>
                  <a:lnTo>
                    <a:pt x="368952" y="56762"/>
                  </a:lnTo>
                  <a:lnTo>
                    <a:pt x="402436" y="91470"/>
                  </a:lnTo>
                  <a:lnTo>
                    <a:pt x="409520" y="103706"/>
                  </a:lnTo>
                  <a:lnTo>
                    <a:pt x="408653" y="109478"/>
                  </a:lnTo>
                  <a:lnTo>
                    <a:pt x="381257" y="145228"/>
                  </a:lnTo>
                  <a:lnTo>
                    <a:pt x="345476" y="151564"/>
                  </a:lnTo>
                  <a:lnTo>
                    <a:pt x="329740" y="152735"/>
                  </a:lnTo>
                  <a:lnTo>
                    <a:pt x="278913" y="165390"/>
                  </a:lnTo>
                  <a:lnTo>
                    <a:pt x="241980" y="184336"/>
                  </a:lnTo>
                  <a:lnTo>
                    <a:pt x="225000" y="196780"/>
                  </a:lnTo>
                  <a:lnTo>
                    <a:pt x="218019" y="202517"/>
                  </a:lnTo>
                  <a:close/>
                </a:path>
              </a:pathLst>
            </a:custGeom>
            <a:solidFill>
              <a:srgbClr val="535353"/>
            </a:solidFill>
          </p:spPr>
          <p:txBody>
            <a:bodyPr wrap="square" lIns="0" tIns="0" rIns="0" bIns="0" rtlCol="0"/>
            <a:lstStyle/>
            <a:p>
              <a:endParaRPr/>
            </a:p>
          </p:txBody>
        </p:sp>
      </p:grpSp>
      <p:sp>
        <p:nvSpPr>
          <p:cNvPr id="49" name="object 49"/>
          <p:cNvSpPr txBox="1"/>
          <p:nvPr/>
        </p:nvSpPr>
        <p:spPr>
          <a:xfrm>
            <a:off x="3921961" y="5840962"/>
            <a:ext cx="321945" cy="273050"/>
          </a:xfrm>
          <a:prstGeom prst="rect">
            <a:avLst/>
          </a:prstGeom>
        </p:spPr>
        <p:txBody>
          <a:bodyPr vert="horz" wrap="square" lIns="0" tIns="15240" rIns="0" bIns="0" rtlCol="0">
            <a:spAutoFit/>
          </a:bodyPr>
          <a:lstStyle/>
          <a:p>
            <a:pPr marL="12700">
              <a:lnSpc>
                <a:spcPct val="100000"/>
              </a:lnSpc>
              <a:spcBef>
                <a:spcPts val="120"/>
              </a:spcBef>
            </a:pPr>
            <a:r>
              <a:rPr sz="1600" spc="-10" dirty="0">
                <a:solidFill>
                  <a:srgbClr val="535353"/>
                </a:solidFill>
                <a:latin typeface="Arial"/>
                <a:cs typeface="Arial"/>
              </a:rPr>
              <a:t>O</a:t>
            </a:r>
            <a:r>
              <a:rPr sz="1600" spc="-70" dirty="0">
                <a:solidFill>
                  <a:srgbClr val="535353"/>
                </a:solidFill>
                <a:latin typeface="Arial"/>
                <a:cs typeface="Arial"/>
              </a:rPr>
              <a:t>R</a:t>
            </a:r>
            <a:endParaRPr sz="1600">
              <a:latin typeface="Arial"/>
              <a:cs typeface="Arial"/>
            </a:endParaRPr>
          </a:p>
        </p:txBody>
      </p:sp>
      <p:sp>
        <p:nvSpPr>
          <p:cNvPr id="50" name="object 50"/>
          <p:cNvSpPr txBox="1"/>
          <p:nvPr/>
        </p:nvSpPr>
        <p:spPr>
          <a:xfrm>
            <a:off x="4447620" y="5805332"/>
            <a:ext cx="1805305" cy="522605"/>
          </a:xfrm>
          <a:prstGeom prst="rect">
            <a:avLst/>
          </a:prstGeom>
        </p:spPr>
        <p:txBody>
          <a:bodyPr vert="horz" wrap="square" lIns="0" tIns="11430" rIns="0" bIns="0" rtlCol="0">
            <a:spAutoFit/>
          </a:bodyPr>
          <a:lstStyle/>
          <a:p>
            <a:pPr marL="243204" marR="5080" indent="-231140">
              <a:lnSpc>
                <a:spcPct val="116500"/>
              </a:lnSpc>
              <a:spcBef>
                <a:spcPts val="90"/>
              </a:spcBef>
            </a:pPr>
            <a:r>
              <a:rPr sz="1400" spc="-114" dirty="0">
                <a:solidFill>
                  <a:srgbClr val="FEFDFD"/>
                </a:solidFill>
                <a:latin typeface="Arial"/>
                <a:cs typeface="Arial"/>
              </a:rPr>
              <a:t>SPE</a:t>
            </a:r>
            <a:r>
              <a:rPr sz="1400" spc="-80" dirty="0">
                <a:solidFill>
                  <a:srgbClr val="FEFDFD"/>
                </a:solidFill>
                <a:latin typeface="Arial"/>
                <a:cs typeface="Arial"/>
              </a:rPr>
              <a:t>C</a:t>
            </a:r>
            <a:r>
              <a:rPr sz="1400" spc="-25" dirty="0">
                <a:solidFill>
                  <a:srgbClr val="FEFDFD"/>
                </a:solidFill>
                <a:latin typeface="Arial"/>
                <a:cs typeface="Arial"/>
              </a:rPr>
              <a:t>IA</a:t>
            </a:r>
            <a:r>
              <a:rPr sz="1400" spc="-45" dirty="0">
                <a:solidFill>
                  <a:srgbClr val="FEFDFD"/>
                </a:solidFill>
                <a:latin typeface="Arial"/>
                <a:cs typeface="Arial"/>
              </a:rPr>
              <a:t>LIST </a:t>
            </a:r>
            <a:r>
              <a:rPr sz="1400" spc="-80" dirty="0">
                <a:solidFill>
                  <a:srgbClr val="FEFDFD"/>
                </a:solidFill>
                <a:latin typeface="Arial"/>
                <a:cs typeface="Arial"/>
              </a:rPr>
              <a:t>C</a:t>
            </a:r>
            <a:r>
              <a:rPr sz="1400" spc="5" dirty="0">
                <a:solidFill>
                  <a:srgbClr val="FEFDFD"/>
                </a:solidFill>
                <a:latin typeface="Arial"/>
                <a:cs typeface="Arial"/>
              </a:rPr>
              <a:t>O</a:t>
            </a:r>
            <a:r>
              <a:rPr sz="1400" spc="-55" dirty="0">
                <a:solidFill>
                  <a:srgbClr val="FEFDFD"/>
                </a:solidFill>
                <a:latin typeface="Arial"/>
                <a:cs typeface="Arial"/>
              </a:rPr>
              <a:t>LLE</a:t>
            </a:r>
            <a:r>
              <a:rPr sz="1400" spc="-100" dirty="0">
                <a:solidFill>
                  <a:srgbClr val="FEFDFD"/>
                </a:solidFill>
                <a:latin typeface="Arial"/>
                <a:cs typeface="Arial"/>
              </a:rPr>
              <a:t>G</a:t>
            </a:r>
            <a:r>
              <a:rPr sz="1400" spc="-75" dirty="0">
                <a:solidFill>
                  <a:srgbClr val="FEFDFD"/>
                </a:solidFill>
                <a:latin typeface="Arial"/>
                <a:cs typeface="Arial"/>
              </a:rPr>
              <a:t>E  </a:t>
            </a:r>
            <a:r>
              <a:rPr sz="1400" spc="-20" dirty="0">
                <a:solidFill>
                  <a:srgbClr val="FEFDFD"/>
                </a:solidFill>
                <a:latin typeface="Arial"/>
                <a:cs typeface="Arial"/>
              </a:rPr>
              <a:t>TRAINING</a:t>
            </a:r>
            <a:r>
              <a:rPr sz="1400" spc="-15" dirty="0">
                <a:solidFill>
                  <a:srgbClr val="FEFDFD"/>
                </a:solidFill>
                <a:latin typeface="Arial"/>
                <a:cs typeface="Arial"/>
              </a:rPr>
              <a:t> </a:t>
            </a:r>
            <a:r>
              <a:rPr sz="1400" spc="-75" dirty="0">
                <a:solidFill>
                  <a:srgbClr val="FEFDFD"/>
                </a:solidFill>
                <a:latin typeface="Arial"/>
                <a:cs typeface="Arial"/>
              </a:rPr>
              <a:t>PGY2</a:t>
            </a:r>
            <a:endParaRPr sz="1400">
              <a:latin typeface="Arial"/>
              <a:cs typeface="Arial"/>
            </a:endParaRPr>
          </a:p>
        </p:txBody>
      </p:sp>
      <p:sp>
        <p:nvSpPr>
          <p:cNvPr id="51" name="object 51"/>
          <p:cNvSpPr/>
          <p:nvPr/>
        </p:nvSpPr>
        <p:spPr>
          <a:xfrm>
            <a:off x="177217" y="5650625"/>
            <a:ext cx="1057275" cy="933450"/>
          </a:xfrm>
          <a:custGeom>
            <a:avLst/>
            <a:gdLst/>
            <a:ahLst/>
            <a:cxnLst/>
            <a:rect l="l" t="t" r="r" b="b"/>
            <a:pathLst>
              <a:path w="1057275" h="933450">
                <a:moveTo>
                  <a:pt x="1002142" y="933443"/>
                </a:moveTo>
                <a:lnTo>
                  <a:pt x="55132" y="933443"/>
                </a:lnTo>
                <a:lnTo>
                  <a:pt x="33701" y="929109"/>
                </a:lnTo>
                <a:lnTo>
                  <a:pt x="16174" y="917300"/>
                </a:lnTo>
                <a:lnTo>
                  <a:pt x="4342" y="899806"/>
                </a:lnTo>
                <a:lnTo>
                  <a:pt x="0" y="878416"/>
                </a:lnTo>
                <a:lnTo>
                  <a:pt x="0" y="55027"/>
                </a:lnTo>
                <a:lnTo>
                  <a:pt x="4342" y="33637"/>
                </a:lnTo>
                <a:lnTo>
                  <a:pt x="16174" y="16143"/>
                </a:lnTo>
                <a:lnTo>
                  <a:pt x="33701" y="4334"/>
                </a:lnTo>
                <a:lnTo>
                  <a:pt x="55132" y="0"/>
                </a:lnTo>
                <a:lnTo>
                  <a:pt x="1002142" y="0"/>
                </a:lnTo>
                <a:lnTo>
                  <a:pt x="1023573" y="4334"/>
                </a:lnTo>
                <a:lnTo>
                  <a:pt x="1041100" y="16143"/>
                </a:lnTo>
                <a:lnTo>
                  <a:pt x="1052932" y="33637"/>
                </a:lnTo>
                <a:lnTo>
                  <a:pt x="1057274" y="55027"/>
                </a:lnTo>
                <a:lnTo>
                  <a:pt x="1057274" y="878416"/>
                </a:lnTo>
                <a:lnTo>
                  <a:pt x="1052932" y="899806"/>
                </a:lnTo>
                <a:lnTo>
                  <a:pt x="1041100" y="917300"/>
                </a:lnTo>
                <a:lnTo>
                  <a:pt x="1023573" y="929109"/>
                </a:lnTo>
                <a:lnTo>
                  <a:pt x="1002142" y="933443"/>
                </a:lnTo>
                <a:close/>
              </a:path>
            </a:pathLst>
          </a:custGeom>
          <a:solidFill>
            <a:srgbClr val="737373"/>
          </a:solidFill>
        </p:spPr>
        <p:txBody>
          <a:bodyPr wrap="square" lIns="0" tIns="0" rIns="0" bIns="0" rtlCol="0"/>
          <a:lstStyle/>
          <a:p>
            <a:endParaRPr/>
          </a:p>
        </p:txBody>
      </p:sp>
      <p:sp>
        <p:nvSpPr>
          <p:cNvPr id="52" name="object 52"/>
          <p:cNvSpPr txBox="1"/>
          <p:nvPr/>
        </p:nvSpPr>
        <p:spPr>
          <a:xfrm>
            <a:off x="442748" y="5963453"/>
            <a:ext cx="523875" cy="273050"/>
          </a:xfrm>
          <a:prstGeom prst="rect">
            <a:avLst/>
          </a:prstGeom>
        </p:spPr>
        <p:txBody>
          <a:bodyPr vert="horz" wrap="square" lIns="0" tIns="15240" rIns="0" bIns="0" rtlCol="0">
            <a:spAutoFit/>
          </a:bodyPr>
          <a:lstStyle/>
          <a:p>
            <a:pPr marL="12700">
              <a:lnSpc>
                <a:spcPct val="100000"/>
              </a:lnSpc>
              <a:spcBef>
                <a:spcPts val="120"/>
              </a:spcBef>
            </a:pPr>
            <a:r>
              <a:rPr sz="1600" spc="-100" dirty="0">
                <a:solidFill>
                  <a:srgbClr val="FEFDFD"/>
                </a:solidFill>
                <a:latin typeface="Arial"/>
                <a:cs typeface="Arial"/>
              </a:rPr>
              <a:t>P</a:t>
            </a:r>
            <a:r>
              <a:rPr sz="1600" spc="-125" dirty="0">
                <a:solidFill>
                  <a:srgbClr val="FEFDFD"/>
                </a:solidFill>
                <a:latin typeface="Arial"/>
                <a:cs typeface="Arial"/>
              </a:rPr>
              <a:t>G</a:t>
            </a:r>
            <a:r>
              <a:rPr sz="1600" spc="-160" dirty="0">
                <a:solidFill>
                  <a:srgbClr val="FEFDFD"/>
                </a:solidFill>
                <a:latin typeface="Arial"/>
                <a:cs typeface="Arial"/>
              </a:rPr>
              <a:t>Y</a:t>
            </a:r>
            <a:r>
              <a:rPr sz="1600" spc="30" dirty="0">
                <a:solidFill>
                  <a:srgbClr val="FEFDFD"/>
                </a:solidFill>
                <a:latin typeface="Arial"/>
                <a:cs typeface="Arial"/>
              </a:rPr>
              <a:t>2</a:t>
            </a:r>
            <a:endParaRPr sz="1600">
              <a:latin typeface="Arial"/>
              <a:cs typeface="Arial"/>
            </a:endParaRPr>
          </a:p>
        </p:txBody>
      </p:sp>
      <p:sp>
        <p:nvSpPr>
          <p:cNvPr id="53" name="object 53"/>
          <p:cNvSpPr/>
          <p:nvPr/>
        </p:nvSpPr>
        <p:spPr>
          <a:xfrm>
            <a:off x="6754535" y="5650622"/>
            <a:ext cx="1209675" cy="933450"/>
          </a:xfrm>
          <a:custGeom>
            <a:avLst/>
            <a:gdLst/>
            <a:ahLst/>
            <a:cxnLst/>
            <a:rect l="l" t="t" r="r" b="b"/>
            <a:pathLst>
              <a:path w="1209675" h="933450">
                <a:moveTo>
                  <a:pt x="1127620" y="933449"/>
                </a:moveTo>
                <a:lnTo>
                  <a:pt x="81986" y="933449"/>
                </a:lnTo>
                <a:lnTo>
                  <a:pt x="50117" y="926964"/>
                </a:lnTo>
                <a:lnTo>
                  <a:pt x="24052" y="909294"/>
                </a:lnTo>
                <a:lnTo>
                  <a:pt x="6457" y="883117"/>
                </a:lnTo>
                <a:lnTo>
                  <a:pt x="0" y="851111"/>
                </a:lnTo>
                <a:lnTo>
                  <a:pt x="0" y="82338"/>
                </a:lnTo>
                <a:lnTo>
                  <a:pt x="6457" y="50332"/>
                </a:lnTo>
                <a:lnTo>
                  <a:pt x="24052" y="24155"/>
                </a:lnTo>
                <a:lnTo>
                  <a:pt x="50117" y="6485"/>
                </a:lnTo>
                <a:lnTo>
                  <a:pt x="81986" y="0"/>
                </a:lnTo>
                <a:lnTo>
                  <a:pt x="1127620" y="0"/>
                </a:lnTo>
                <a:lnTo>
                  <a:pt x="1159489" y="6485"/>
                </a:lnTo>
                <a:lnTo>
                  <a:pt x="1185554" y="24155"/>
                </a:lnTo>
                <a:lnTo>
                  <a:pt x="1203149" y="50332"/>
                </a:lnTo>
                <a:lnTo>
                  <a:pt x="1209607" y="82338"/>
                </a:lnTo>
                <a:lnTo>
                  <a:pt x="1209607" y="851111"/>
                </a:lnTo>
                <a:lnTo>
                  <a:pt x="1203149" y="883117"/>
                </a:lnTo>
                <a:lnTo>
                  <a:pt x="1185554" y="909294"/>
                </a:lnTo>
                <a:lnTo>
                  <a:pt x="1159489" y="926964"/>
                </a:lnTo>
                <a:lnTo>
                  <a:pt x="1127620" y="933449"/>
                </a:lnTo>
                <a:close/>
              </a:path>
            </a:pathLst>
          </a:custGeom>
          <a:solidFill>
            <a:srgbClr val="78AEC3"/>
          </a:solidFill>
        </p:spPr>
        <p:txBody>
          <a:bodyPr wrap="square" lIns="0" tIns="0" rIns="0" bIns="0" rtlCol="0"/>
          <a:lstStyle/>
          <a:p>
            <a:endParaRPr/>
          </a:p>
        </p:txBody>
      </p:sp>
      <p:sp>
        <p:nvSpPr>
          <p:cNvPr id="54" name="object 54"/>
          <p:cNvSpPr txBox="1"/>
          <p:nvPr/>
        </p:nvSpPr>
        <p:spPr>
          <a:xfrm>
            <a:off x="6770251" y="5760472"/>
            <a:ext cx="1186815" cy="770890"/>
          </a:xfrm>
          <a:prstGeom prst="rect">
            <a:avLst/>
          </a:prstGeom>
        </p:spPr>
        <p:txBody>
          <a:bodyPr vert="horz" wrap="square" lIns="0" tIns="11430" rIns="0" bIns="0" rtlCol="0">
            <a:spAutoFit/>
          </a:bodyPr>
          <a:lstStyle/>
          <a:p>
            <a:pPr marL="12700" marR="5080" indent="49530" algn="ctr">
              <a:lnSpc>
                <a:spcPct val="116500"/>
              </a:lnSpc>
              <a:spcBef>
                <a:spcPts val="90"/>
              </a:spcBef>
            </a:pPr>
            <a:r>
              <a:rPr sz="1400" spc="40" dirty="0">
                <a:solidFill>
                  <a:srgbClr val="FEFDFD"/>
                </a:solidFill>
                <a:latin typeface="Arial"/>
                <a:cs typeface="Arial"/>
              </a:rPr>
              <a:t>Certificate </a:t>
            </a:r>
            <a:r>
              <a:rPr sz="1400" spc="95" dirty="0">
                <a:solidFill>
                  <a:srgbClr val="FEFDFD"/>
                </a:solidFill>
                <a:latin typeface="Arial"/>
                <a:cs typeface="Arial"/>
              </a:rPr>
              <a:t>of </a:t>
            </a:r>
            <a:r>
              <a:rPr sz="1400" spc="-375" dirty="0">
                <a:solidFill>
                  <a:srgbClr val="FEFDFD"/>
                </a:solidFill>
                <a:latin typeface="Arial"/>
                <a:cs typeface="Arial"/>
              </a:rPr>
              <a:t> </a:t>
            </a:r>
            <a:r>
              <a:rPr sz="1400" spc="55" dirty="0">
                <a:solidFill>
                  <a:srgbClr val="FEFDFD"/>
                </a:solidFill>
                <a:latin typeface="Arial"/>
                <a:cs typeface="Arial"/>
              </a:rPr>
              <a:t>completion</a:t>
            </a:r>
            <a:r>
              <a:rPr sz="1400" spc="-70" dirty="0">
                <a:solidFill>
                  <a:srgbClr val="FEFDFD"/>
                </a:solidFill>
                <a:latin typeface="Arial"/>
                <a:cs typeface="Arial"/>
              </a:rPr>
              <a:t> </a:t>
            </a:r>
            <a:r>
              <a:rPr sz="1400" spc="95" dirty="0">
                <a:solidFill>
                  <a:srgbClr val="FEFDFD"/>
                </a:solidFill>
                <a:latin typeface="Arial"/>
                <a:cs typeface="Arial"/>
              </a:rPr>
              <a:t>of </a:t>
            </a:r>
            <a:r>
              <a:rPr sz="1400" spc="-375" dirty="0">
                <a:solidFill>
                  <a:srgbClr val="FEFDFD"/>
                </a:solidFill>
                <a:latin typeface="Arial"/>
                <a:cs typeface="Arial"/>
              </a:rPr>
              <a:t> </a:t>
            </a:r>
            <a:r>
              <a:rPr sz="1400" spc="-70" dirty="0">
                <a:solidFill>
                  <a:srgbClr val="FEFDFD"/>
                </a:solidFill>
                <a:latin typeface="Arial"/>
                <a:cs typeface="Arial"/>
              </a:rPr>
              <a:t>PGY2</a:t>
            </a:r>
            <a:endParaRPr sz="1400">
              <a:latin typeface="Arial"/>
              <a:cs typeface="Arial"/>
            </a:endParaRPr>
          </a:p>
        </p:txBody>
      </p:sp>
      <p:sp>
        <p:nvSpPr>
          <p:cNvPr id="55" name="object 55"/>
          <p:cNvSpPr/>
          <p:nvPr/>
        </p:nvSpPr>
        <p:spPr>
          <a:xfrm>
            <a:off x="6387887" y="5892863"/>
            <a:ext cx="409575" cy="202565"/>
          </a:xfrm>
          <a:custGeom>
            <a:avLst/>
            <a:gdLst/>
            <a:ahLst/>
            <a:cxnLst/>
            <a:rect l="l" t="t" r="r" b="b"/>
            <a:pathLst>
              <a:path w="409575" h="202564">
                <a:moveTo>
                  <a:pt x="218019" y="202517"/>
                </a:moveTo>
                <a:lnTo>
                  <a:pt x="217901" y="202317"/>
                </a:lnTo>
                <a:lnTo>
                  <a:pt x="207922" y="201555"/>
                </a:lnTo>
                <a:lnTo>
                  <a:pt x="216387" y="182729"/>
                </a:lnTo>
                <a:lnTo>
                  <a:pt x="228638" y="166792"/>
                </a:lnTo>
                <a:lnTo>
                  <a:pt x="243595" y="152450"/>
                </a:lnTo>
                <a:lnTo>
                  <a:pt x="260179" y="138408"/>
                </a:lnTo>
                <a:lnTo>
                  <a:pt x="250122" y="137084"/>
                </a:lnTo>
                <a:lnTo>
                  <a:pt x="242787" y="135680"/>
                </a:lnTo>
                <a:lnTo>
                  <a:pt x="235411" y="135199"/>
                </a:lnTo>
                <a:lnTo>
                  <a:pt x="190289" y="132864"/>
                </a:lnTo>
                <a:lnTo>
                  <a:pt x="145204" y="132466"/>
                </a:lnTo>
                <a:lnTo>
                  <a:pt x="100164" y="134347"/>
                </a:lnTo>
                <a:lnTo>
                  <a:pt x="55175" y="138849"/>
                </a:lnTo>
                <a:lnTo>
                  <a:pt x="12620" y="151768"/>
                </a:lnTo>
                <a:lnTo>
                  <a:pt x="9780" y="153533"/>
                </a:lnTo>
                <a:lnTo>
                  <a:pt x="5639" y="153051"/>
                </a:lnTo>
                <a:lnTo>
                  <a:pt x="12533" y="111030"/>
                </a:lnTo>
                <a:lnTo>
                  <a:pt x="42870" y="86134"/>
                </a:lnTo>
                <a:lnTo>
                  <a:pt x="91055" y="74213"/>
                </a:lnTo>
                <a:lnTo>
                  <a:pt x="149562" y="67790"/>
                </a:lnTo>
                <a:lnTo>
                  <a:pt x="191950" y="65754"/>
                </a:lnTo>
                <a:lnTo>
                  <a:pt x="220904" y="65876"/>
                </a:lnTo>
                <a:lnTo>
                  <a:pt x="249688" y="68151"/>
                </a:lnTo>
                <a:lnTo>
                  <a:pt x="278325" y="72095"/>
                </a:lnTo>
                <a:lnTo>
                  <a:pt x="309123" y="77669"/>
                </a:lnTo>
                <a:lnTo>
                  <a:pt x="311489" y="77789"/>
                </a:lnTo>
                <a:lnTo>
                  <a:pt x="313777" y="78070"/>
                </a:lnTo>
                <a:lnTo>
                  <a:pt x="315197" y="75743"/>
                </a:lnTo>
                <a:lnTo>
                  <a:pt x="284000" y="48422"/>
                </a:lnTo>
                <a:lnTo>
                  <a:pt x="275318" y="39657"/>
                </a:lnTo>
                <a:lnTo>
                  <a:pt x="272105" y="32124"/>
                </a:lnTo>
                <a:lnTo>
                  <a:pt x="274267" y="24186"/>
                </a:lnTo>
                <a:lnTo>
                  <a:pt x="281713" y="14201"/>
                </a:lnTo>
                <a:lnTo>
                  <a:pt x="283409" y="12276"/>
                </a:lnTo>
                <a:lnTo>
                  <a:pt x="286249" y="11112"/>
                </a:lnTo>
                <a:lnTo>
                  <a:pt x="291928" y="0"/>
                </a:lnTo>
                <a:lnTo>
                  <a:pt x="297568" y="2447"/>
                </a:lnTo>
                <a:lnTo>
                  <a:pt x="303759" y="6739"/>
                </a:lnTo>
                <a:lnTo>
                  <a:pt x="324990" y="21035"/>
                </a:lnTo>
                <a:lnTo>
                  <a:pt x="368952" y="56762"/>
                </a:lnTo>
                <a:lnTo>
                  <a:pt x="402436" y="91470"/>
                </a:lnTo>
                <a:lnTo>
                  <a:pt x="409520" y="103706"/>
                </a:lnTo>
                <a:lnTo>
                  <a:pt x="408653" y="109478"/>
                </a:lnTo>
                <a:lnTo>
                  <a:pt x="381257" y="145228"/>
                </a:lnTo>
                <a:lnTo>
                  <a:pt x="345476" y="151564"/>
                </a:lnTo>
                <a:lnTo>
                  <a:pt x="329740" y="152735"/>
                </a:lnTo>
                <a:lnTo>
                  <a:pt x="278913" y="165390"/>
                </a:lnTo>
                <a:lnTo>
                  <a:pt x="241980" y="184336"/>
                </a:lnTo>
                <a:lnTo>
                  <a:pt x="225000" y="196780"/>
                </a:lnTo>
                <a:lnTo>
                  <a:pt x="218019" y="202517"/>
                </a:lnTo>
                <a:close/>
              </a:path>
            </a:pathLst>
          </a:custGeom>
          <a:solidFill>
            <a:srgbClr val="535353"/>
          </a:solidFill>
        </p:spPr>
        <p:txBody>
          <a:bodyPr wrap="square" lIns="0" tIns="0" rIns="0" bIns="0" rtlCol="0"/>
          <a:lstStyle/>
          <a:p>
            <a:endParaRPr/>
          </a:p>
        </p:txBody>
      </p:sp>
      <p:sp>
        <p:nvSpPr>
          <p:cNvPr id="56" name="object 56"/>
          <p:cNvSpPr/>
          <p:nvPr/>
        </p:nvSpPr>
        <p:spPr>
          <a:xfrm>
            <a:off x="8448111" y="4222462"/>
            <a:ext cx="1143000" cy="2314575"/>
          </a:xfrm>
          <a:custGeom>
            <a:avLst/>
            <a:gdLst/>
            <a:ahLst/>
            <a:cxnLst/>
            <a:rect l="l" t="t" r="r" b="b"/>
            <a:pathLst>
              <a:path w="1143000" h="2314575">
                <a:moveTo>
                  <a:pt x="1031417" y="2314377"/>
                </a:moveTo>
                <a:lnTo>
                  <a:pt x="111582" y="2314377"/>
                </a:lnTo>
                <a:lnTo>
                  <a:pt x="68209" y="2305615"/>
                </a:lnTo>
                <a:lnTo>
                  <a:pt x="32734" y="2281740"/>
                </a:lnTo>
                <a:lnTo>
                  <a:pt x="8788" y="2246372"/>
                </a:lnTo>
                <a:lnTo>
                  <a:pt x="0" y="2203128"/>
                </a:lnTo>
                <a:lnTo>
                  <a:pt x="0" y="111248"/>
                </a:lnTo>
                <a:lnTo>
                  <a:pt x="8788" y="68004"/>
                </a:lnTo>
                <a:lnTo>
                  <a:pt x="32734" y="32636"/>
                </a:lnTo>
                <a:lnTo>
                  <a:pt x="68209" y="8762"/>
                </a:lnTo>
                <a:lnTo>
                  <a:pt x="111582" y="0"/>
                </a:lnTo>
                <a:lnTo>
                  <a:pt x="1031417" y="0"/>
                </a:lnTo>
                <a:lnTo>
                  <a:pt x="1074790" y="8762"/>
                </a:lnTo>
                <a:lnTo>
                  <a:pt x="1110265" y="32636"/>
                </a:lnTo>
                <a:lnTo>
                  <a:pt x="1134211" y="68004"/>
                </a:lnTo>
                <a:lnTo>
                  <a:pt x="1142999" y="111248"/>
                </a:lnTo>
                <a:lnTo>
                  <a:pt x="1142999" y="2203128"/>
                </a:lnTo>
                <a:lnTo>
                  <a:pt x="1134211" y="2246372"/>
                </a:lnTo>
                <a:lnTo>
                  <a:pt x="1110265" y="2281740"/>
                </a:lnTo>
                <a:lnTo>
                  <a:pt x="1074790" y="2305615"/>
                </a:lnTo>
                <a:lnTo>
                  <a:pt x="1031417" y="2314377"/>
                </a:lnTo>
                <a:close/>
              </a:path>
            </a:pathLst>
          </a:custGeom>
          <a:solidFill>
            <a:srgbClr val="DE3865"/>
          </a:solidFill>
        </p:spPr>
        <p:txBody>
          <a:bodyPr wrap="square" lIns="0" tIns="0" rIns="0" bIns="0" rtlCol="0"/>
          <a:lstStyle/>
          <a:p>
            <a:endParaRPr/>
          </a:p>
        </p:txBody>
      </p:sp>
      <p:sp>
        <p:nvSpPr>
          <p:cNvPr id="57" name="object 57"/>
          <p:cNvSpPr txBox="1"/>
          <p:nvPr/>
        </p:nvSpPr>
        <p:spPr>
          <a:xfrm>
            <a:off x="211955" y="3831033"/>
            <a:ext cx="7768590" cy="898525"/>
          </a:xfrm>
          <a:prstGeom prst="rect">
            <a:avLst/>
          </a:prstGeom>
        </p:spPr>
        <p:txBody>
          <a:bodyPr vert="horz" wrap="square" lIns="0" tIns="78105" rIns="0" bIns="0" rtlCol="0">
            <a:spAutoFit/>
          </a:bodyPr>
          <a:lstStyle/>
          <a:p>
            <a:pPr marR="1136015" algn="ctr">
              <a:lnSpc>
                <a:spcPct val="100000"/>
              </a:lnSpc>
              <a:spcBef>
                <a:spcPts val="615"/>
              </a:spcBef>
            </a:pPr>
            <a:r>
              <a:rPr sz="1600" b="1" spc="-30" dirty="0">
                <a:latin typeface="Arial"/>
                <a:cs typeface="Arial"/>
              </a:rPr>
              <a:t>NATIONAL</a:t>
            </a:r>
            <a:r>
              <a:rPr sz="1600" b="1" dirty="0">
                <a:latin typeface="Arial"/>
                <a:cs typeface="Arial"/>
              </a:rPr>
              <a:t> </a:t>
            </a:r>
            <a:r>
              <a:rPr sz="1600" b="1" spc="-60" dirty="0">
                <a:latin typeface="Arial"/>
                <a:cs typeface="Arial"/>
              </a:rPr>
              <a:t>FRAMEWORK</a:t>
            </a:r>
            <a:r>
              <a:rPr sz="1600" b="1" dirty="0">
                <a:latin typeface="Arial"/>
                <a:cs typeface="Arial"/>
              </a:rPr>
              <a:t> </a:t>
            </a:r>
            <a:r>
              <a:rPr sz="1600" b="1" spc="-45" dirty="0">
                <a:latin typeface="Arial"/>
                <a:cs typeface="Arial"/>
              </a:rPr>
              <a:t>FOR</a:t>
            </a:r>
            <a:r>
              <a:rPr sz="1600" b="1" spc="450" dirty="0">
                <a:latin typeface="Arial"/>
                <a:cs typeface="Arial"/>
              </a:rPr>
              <a:t> </a:t>
            </a:r>
            <a:r>
              <a:rPr sz="1600" b="1" spc="-55" dirty="0">
                <a:latin typeface="Arial"/>
                <a:cs typeface="Arial"/>
              </a:rPr>
              <a:t>PREVOCATIONAL</a:t>
            </a:r>
            <a:r>
              <a:rPr sz="1600" b="1" dirty="0">
                <a:latin typeface="Arial"/>
                <a:cs typeface="Arial"/>
              </a:rPr>
              <a:t> </a:t>
            </a:r>
            <a:r>
              <a:rPr sz="1600" b="1" spc="-70" dirty="0">
                <a:latin typeface="Arial"/>
                <a:cs typeface="Arial"/>
              </a:rPr>
              <a:t>MEDICAL</a:t>
            </a:r>
            <a:r>
              <a:rPr sz="1600" b="1" spc="5" dirty="0">
                <a:latin typeface="Arial"/>
                <a:cs typeface="Arial"/>
              </a:rPr>
              <a:t> </a:t>
            </a:r>
            <a:r>
              <a:rPr sz="1600" b="1" spc="-25" dirty="0">
                <a:latin typeface="Arial"/>
                <a:cs typeface="Arial"/>
              </a:rPr>
              <a:t>TRAINING</a:t>
            </a:r>
            <a:endParaRPr sz="1600">
              <a:latin typeface="Arial"/>
              <a:cs typeface="Arial"/>
            </a:endParaRPr>
          </a:p>
          <a:p>
            <a:pPr marR="490220" algn="ctr">
              <a:lnSpc>
                <a:spcPct val="100000"/>
              </a:lnSpc>
              <a:spcBef>
                <a:spcPts val="520"/>
              </a:spcBef>
            </a:pPr>
            <a:r>
              <a:rPr sz="1600" spc="-35" dirty="0">
                <a:solidFill>
                  <a:srgbClr val="FEFDFD"/>
                </a:solidFill>
                <a:latin typeface="Arial"/>
                <a:cs typeface="Arial"/>
              </a:rPr>
              <a:t>FRAMEWORK </a:t>
            </a:r>
            <a:r>
              <a:rPr sz="1600" spc="-185" dirty="0">
                <a:solidFill>
                  <a:srgbClr val="FEFDFD"/>
                </a:solidFill>
                <a:latin typeface="Arial"/>
                <a:cs typeface="Arial"/>
              </a:rPr>
              <a:t>PGY1</a:t>
            </a:r>
            <a:endParaRPr sz="1600">
              <a:latin typeface="Arial"/>
              <a:cs typeface="Arial"/>
            </a:endParaRPr>
          </a:p>
          <a:p>
            <a:pPr marR="5080" algn="r">
              <a:lnSpc>
                <a:spcPct val="100000"/>
              </a:lnSpc>
              <a:spcBef>
                <a:spcPts val="310"/>
              </a:spcBef>
            </a:pPr>
            <a:r>
              <a:rPr sz="1400" spc="35" dirty="0">
                <a:solidFill>
                  <a:srgbClr val="FEFDFD"/>
                </a:solidFill>
                <a:latin typeface="Arial"/>
                <a:cs typeface="Arial"/>
              </a:rPr>
              <a:t>Medical</a:t>
            </a:r>
            <a:r>
              <a:rPr sz="1400" spc="-40" dirty="0">
                <a:solidFill>
                  <a:srgbClr val="FEFDFD"/>
                </a:solidFill>
                <a:latin typeface="Arial"/>
                <a:cs typeface="Arial"/>
              </a:rPr>
              <a:t> </a:t>
            </a:r>
            <a:r>
              <a:rPr sz="1400" spc="60" dirty="0">
                <a:solidFill>
                  <a:srgbClr val="FEFDFD"/>
                </a:solidFill>
                <a:latin typeface="Arial"/>
                <a:cs typeface="Arial"/>
              </a:rPr>
              <a:t>Board</a:t>
            </a:r>
            <a:endParaRPr sz="1400">
              <a:latin typeface="Arial"/>
              <a:cs typeface="Arial"/>
            </a:endParaRPr>
          </a:p>
        </p:txBody>
      </p:sp>
      <p:sp>
        <p:nvSpPr>
          <p:cNvPr id="58" name="object 58"/>
          <p:cNvSpPr txBox="1"/>
          <p:nvPr/>
        </p:nvSpPr>
        <p:spPr>
          <a:xfrm>
            <a:off x="766561" y="2670158"/>
            <a:ext cx="985519" cy="738505"/>
          </a:xfrm>
          <a:prstGeom prst="rect">
            <a:avLst/>
          </a:prstGeom>
        </p:spPr>
        <p:txBody>
          <a:bodyPr vert="horz" wrap="square" lIns="0" tIns="27305" rIns="0" bIns="0" rtlCol="0">
            <a:spAutoFit/>
          </a:bodyPr>
          <a:lstStyle/>
          <a:p>
            <a:pPr marL="26034" marR="13335" indent="50800">
              <a:lnSpc>
                <a:spcPts val="1310"/>
              </a:lnSpc>
              <a:spcBef>
                <a:spcPts val="215"/>
              </a:spcBef>
            </a:pPr>
            <a:r>
              <a:rPr sz="1150" b="1" spc="-20" dirty="0">
                <a:latin typeface="Arial"/>
                <a:cs typeface="Arial"/>
              </a:rPr>
              <a:t>TRAINING </a:t>
            </a:r>
            <a:r>
              <a:rPr sz="1150" b="1" spc="-10" dirty="0">
                <a:latin typeface="Arial"/>
                <a:cs typeface="Arial"/>
              </a:rPr>
              <a:t>&amp; </a:t>
            </a:r>
            <a:r>
              <a:rPr sz="1150" b="1" spc="-5" dirty="0">
                <a:latin typeface="Arial"/>
                <a:cs typeface="Arial"/>
              </a:rPr>
              <a:t> </a:t>
            </a:r>
            <a:r>
              <a:rPr sz="1150" b="1" spc="-90" dirty="0">
                <a:latin typeface="Arial"/>
                <a:cs typeface="Arial"/>
              </a:rPr>
              <a:t>A</a:t>
            </a:r>
            <a:r>
              <a:rPr sz="1150" b="1" spc="-75" dirty="0">
                <a:latin typeface="Arial"/>
                <a:cs typeface="Arial"/>
              </a:rPr>
              <a:t>SS</a:t>
            </a:r>
            <a:r>
              <a:rPr sz="1150" b="1" spc="-105" dirty="0">
                <a:latin typeface="Arial"/>
                <a:cs typeface="Arial"/>
              </a:rPr>
              <a:t>E</a:t>
            </a:r>
            <a:r>
              <a:rPr sz="1150" b="1" spc="-75" dirty="0">
                <a:latin typeface="Arial"/>
                <a:cs typeface="Arial"/>
              </a:rPr>
              <a:t>SS</a:t>
            </a:r>
            <a:r>
              <a:rPr sz="1150" b="1" spc="-10" dirty="0">
                <a:latin typeface="Arial"/>
                <a:cs typeface="Arial"/>
              </a:rPr>
              <a:t>M</a:t>
            </a:r>
            <a:r>
              <a:rPr sz="1150" b="1" spc="-105" dirty="0">
                <a:latin typeface="Arial"/>
                <a:cs typeface="Arial"/>
              </a:rPr>
              <a:t>E</a:t>
            </a:r>
            <a:r>
              <a:rPr sz="1150" b="1" spc="20" dirty="0">
                <a:latin typeface="Arial"/>
                <a:cs typeface="Arial"/>
              </a:rPr>
              <a:t>N</a:t>
            </a:r>
            <a:r>
              <a:rPr sz="1150" b="1" spc="25" dirty="0">
                <a:latin typeface="Arial"/>
                <a:cs typeface="Arial"/>
              </a:rPr>
              <a:t>T</a:t>
            </a:r>
            <a:endParaRPr sz="1150">
              <a:latin typeface="Arial"/>
              <a:cs typeface="Arial"/>
            </a:endParaRPr>
          </a:p>
          <a:p>
            <a:pPr marL="108585" marR="5080" indent="-96520">
              <a:lnSpc>
                <a:spcPts val="1240"/>
              </a:lnSpc>
              <a:spcBef>
                <a:spcPts val="415"/>
              </a:spcBef>
            </a:pPr>
            <a:r>
              <a:rPr sz="1100" spc="25" dirty="0">
                <a:latin typeface="Arial"/>
                <a:cs typeface="Arial"/>
              </a:rPr>
              <a:t>Outcomes</a:t>
            </a:r>
            <a:r>
              <a:rPr sz="1100" spc="-70" dirty="0">
                <a:latin typeface="Arial"/>
                <a:cs typeface="Arial"/>
              </a:rPr>
              <a:t> </a:t>
            </a:r>
            <a:r>
              <a:rPr sz="1100" spc="45" dirty="0">
                <a:latin typeface="Arial"/>
                <a:cs typeface="Arial"/>
              </a:rPr>
              <a:t>and </a:t>
            </a:r>
            <a:r>
              <a:rPr sz="1100" spc="-290" dirty="0">
                <a:latin typeface="Arial"/>
                <a:cs typeface="Arial"/>
              </a:rPr>
              <a:t> </a:t>
            </a:r>
            <a:r>
              <a:rPr sz="1100" spc="10" dirty="0">
                <a:latin typeface="Arial"/>
                <a:cs typeface="Arial"/>
              </a:rPr>
              <a:t>assessment</a:t>
            </a:r>
            <a:endParaRPr sz="1100">
              <a:latin typeface="Arial"/>
              <a:cs typeface="Arial"/>
            </a:endParaRPr>
          </a:p>
        </p:txBody>
      </p:sp>
      <p:sp>
        <p:nvSpPr>
          <p:cNvPr id="59" name="object 59"/>
          <p:cNvSpPr txBox="1"/>
          <p:nvPr/>
        </p:nvSpPr>
        <p:spPr>
          <a:xfrm>
            <a:off x="1988934" y="2666466"/>
            <a:ext cx="1087755" cy="368935"/>
          </a:xfrm>
          <a:prstGeom prst="rect">
            <a:avLst/>
          </a:prstGeom>
        </p:spPr>
        <p:txBody>
          <a:bodyPr vert="horz" wrap="square" lIns="0" tIns="27305" rIns="0" bIns="0" rtlCol="0">
            <a:spAutoFit/>
          </a:bodyPr>
          <a:lstStyle/>
          <a:p>
            <a:pPr marL="12700" marR="5080" indent="186055">
              <a:lnSpc>
                <a:spcPts val="1310"/>
              </a:lnSpc>
              <a:spcBef>
                <a:spcPts val="215"/>
              </a:spcBef>
            </a:pPr>
            <a:r>
              <a:rPr sz="1150" b="1" spc="-20" dirty="0">
                <a:latin typeface="Arial"/>
                <a:cs typeface="Arial"/>
              </a:rPr>
              <a:t>TRAINING </a:t>
            </a:r>
            <a:r>
              <a:rPr sz="1150" b="1" spc="-15" dirty="0">
                <a:latin typeface="Arial"/>
                <a:cs typeface="Arial"/>
              </a:rPr>
              <a:t> </a:t>
            </a:r>
            <a:r>
              <a:rPr sz="1150" b="1" spc="-105" dirty="0">
                <a:latin typeface="Arial"/>
                <a:cs typeface="Arial"/>
              </a:rPr>
              <a:t>E</a:t>
            </a:r>
            <a:r>
              <a:rPr sz="1150" b="1" spc="20" dirty="0">
                <a:latin typeface="Arial"/>
                <a:cs typeface="Arial"/>
              </a:rPr>
              <a:t>NV</a:t>
            </a:r>
            <a:r>
              <a:rPr sz="1150" b="1" dirty="0">
                <a:latin typeface="Arial"/>
                <a:cs typeface="Arial"/>
              </a:rPr>
              <a:t>I</a:t>
            </a:r>
            <a:r>
              <a:rPr sz="1150" b="1" spc="-35" dirty="0">
                <a:latin typeface="Arial"/>
                <a:cs typeface="Arial"/>
              </a:rPr>
              <a:t>R</a:t>
            </a:r>
            <a:r>
              <a:rPr sz="1150" b="1" spc="-15" dirty="0">
                <a:latin typeface="Arial"/>
                <a:cs typeface="Arial"/>
              </a:rPr>
              <a:t>O</a:t>
            </a:r>
            <a:r>
              <a:rPr sz="1150" b="1" spc="20" dirty="0">
                <a:latin typeface="Arial"/>
                <a:cs typeface="Arial"/>
              </a:rPr>
              <a:t>N</a:t>
            </a:r>
            <a:r>
              <a:rPr sz="1150" b="1" spc="-10" dirty="0">
                <a:latin typeface="Arial"/>
                <a:cs typeface="Arial"/>
              </a:rPr>
              <a:t>M</a:t>
            </a:r>
            <a:r>
              <a:rPr sz="1150" b="1" spc="-105" dirty="0">
                <a:latin typeface="Arial"/>
                <a:cs typeface="Arial"/>
              </a:rPr>
              <a:t>E</a:t>
            </a:r>
            <a:r>
              <a:rPr sz="1150" b="1" spc="20" dirty="0">
                <a:latin typeface="Arial"/>
                <a:cs typeface="Arial"/>
              </a:rPr>
              <a:t>N</a:t>
            </a:r>
            <a:r>
              <a:rPr sz="1150" b="1" spc="25" dirty="0">
                <a:latin typeface="Arial"/>
                <a:cs typeface="Arial"/>
              </a:rPr>
              <a:t>T</a:t>
            </a:r>
            <a:endParaRPr sz="1150">
              <a:latin typeface="Arial"/>
              <a:cs typeface="Arial"/>
            </a:endParaRPr>
          </a:p>
        </p:txBody>
      </p:sp>
      <p:sp>
        <p:nvSpPr>
          <p:cNvPr id="60" name="object 60"/>
          <p:cNvSpPr txBox="1"/>
          <p:nvPr/>
        </p:nvSpPr>
        <p:spPr>
          <a:xfrm>
            <a:off x="3277431" y="2666466"/>
            <a:ext cx="1536700" cy="202565"/>
          </a:xfrm>
          <a:prstGeom prst="rect">
            <a:avLst/>
          </a:prstGeom>
        </p:spPr>
        <p:txBody>
          <a:bodyPr vert="horz" wrap="square" lIns="0" tIns="13970" rIns="0" bIns="0" rtlCol="0">
            <a:spAutoFit/>
          </a:bodyPr>
          <a:lstStyle/>
          <a:p>
            <a:pPr marL="12700">
              <a:lnSpc>
                <a:spcPct val="100000"/>
              </a:lnSpc>
              <a:spcBef>
                <a:spcPts val="110"/>
              </a:spcBef>
            </a:pPr>
            <a:r>
              <a:rPr sz="1150" b="1" spc="-35" dirty="0">
                <a:latin typeface="Arial"/>
                <a:cs typeface="Arial"/>
              </a:rPr>
              <a:t>QUALITY</a:t>
            </a:r>
            <a:r>
              <a:rPr sz="1150" b="1" spc="-20" dirty="0">
                <a:latin typeface="Arial"/>
                <a:cs typeface="Arial"/>
              </a:rPr>
              <a:t> </a:t>
            </a:r>
            <a:r>
              <a:rPr sz="1150" b="1" spc="-65" dirty="0">
                <a:latin typeface="Arial"/>
                <a:cs typeface="Arial"/>
              </a:rPr>
              <a:t>ASSURANCE</a:t>
            </a:r>
            <a:endParaRPr sz="1150">
              <a:latin typeface="Arial"/>
              <a:cs typeface="Arial"/>
            </a:endParaRPr>
          </a:p>
        </p:txBody>
      </p:sp>
      <p:sp>
        <p:nvSpPr>
          <p:cNvPr id="61" name="object 61"/>
          <p:cNvSpPr txBox="1"/>
          <p:nvPr/>
        </p:nvSpPr>
        <p:spPr>
          <a:xfrm>
            <a:off x="3306274" y="2931836"/>
            <a:ext cx="1396365" cy="195580"/>
          </a:xfrm>
          <a:prstGeom prst="rect">
            <a:avLst/>
          </a:prstGeom>
        </p:spPr>
        <p:txBody>
          <a:bodyPr vert="horz" wrap="square" lIns="0" tIns="14604" rIns="0" bIns="0" rtlCol="0">
            <a:spAutoFit/>
          </a:bodyPr>
          <a:lstStyle/>
          <a:p>
            <a:pPr marL="12700">
              <a:lnSpc>
                <a:spcPct val="100000"/>
              </a:lnSpc>
              <a:spcBef>
                <a:spcPts val="114"/>
              </a:spcBef>
            </a:pPr>
            <a:r>
              <a:rPr sz="1100" spc="-30" dirty="0">
                <a:latin typeface="Arial"/>
                <a:cs typeface="Arial"/>
              </a:rPr>
              <a:t>AMC</a:t>
            </a:r>
            <a:r>
              <a:rPr sz="1100" spc="-40" dirty="0">
                <a:latin typeface="Arial"/>
                <a:cs typeface="Arial"/>
              </a:rPr>
              <a:t> </a:t>
            </a:r>
            <a:r>
              <a:rPr sz="1100" spc="35" dirty="0">
                <a:latin typeface="Arial"/>
                <a:cs typeface="Arial"/>
              </a:rPr>
              <a:t>accreditation</a:t>
            </a:r>
            <a:r>
              <a:rPr sz="1100" spc="-35" dirty="0">
                <a:latin typeface="Arial"/>
                <a:cs typeface="Arial"/>
              </a:rPr>
              <a:t> </a:t>
            </a:r>
            <a:r>
              <a:rPr sz="1100" spc="65" dirty="0">
                <a:latin typeface="Arial"/>
                <a:cs typeface="Arial"/>
              </a:rPr>
              <a:t>of</a:t>
            </a:r>
            <a:endParaRPr sz="1100">
              <a:latin typeface="Arial"/>
              <a:cs typeface="Arial"/>
            </a:endParaRPr>
          </a:p>
        </p:txBody>
      </p:sp>
      <p:sp>
        <p:nvSpPr>
          <p:cNvPr id="62" name="object 62"/>
          <p:cNvSpPr txBox="1"/>
          <p:nvPr/>
        </p:nvSpPr>
        <p:spPr>
          <a:xfrm>
            <a:off x="1847433" y="3099607"/>
            <a:ext cx="2891155" cy="195580"/>
          </a:xfrm>
          <a:prstGeom prst="rect">
            <a:avLst/>
          </a:prstGeom>
        </p:spPr>
        <p:txBody>
          <a:bodyPr vert="horz" wrap="square" lIns="0" tIns="14604" rIns="0" bIns="0" rtlCol="0">
            <a:spAutoFit/>
          </a:bodyPr>
          <a:lstStyle/>
          <a:p>
            <a:pPr marL="12700">
              <a:lnSpc>
                <a:spcPct val="100000"/>
              </a:lnSpc>
              <a:spcBef>
                <a:spcPts val="114"/>
              </a:spcBef>
            </a:pPr>
            <a:r>
              <a:rPr sz="1100" spc="25" dirty="0">
                <a:latin typeface="Arial"/>
                <a:cs typeface="Arial"/>
              </a:rPr>
              <a:t>Standards</a:t>
            </a:r>
            <a:r>
              <a:rPr sz="1100" spc="-10" dirty="0">
                <a:latin typeface="Arial"/>
                <a:cs typeface="Arial"/>
              </a:rPr>
              <a:t> </a:t>
            </a:r>
            <a:r>
              <a:rPr sz="1100" spc="50" dirty="0">
                <a:latin typeface="Arial"/>
                <a:cs typeface="Arial"/>
              </a:rPr>
              <a:t>programs</a:t>
            </a:r>
            <a:r>
              <a:rPr sz="1100" spc="204" dirty="0">
                <a:latin typeface="Arial"/>
                <a:cs typeface="Arial"/>
              </a:rPr>
              <a:t> </a:t>
            </a:r>
            <a:r>
              <a:rPr sz="1650" spc="60" baseline="5050" dirty="0">
                <a:latin typeface="Arial"/>
                <a:cs typeface="Arial"/>
              </a:rPr>
              <a:t>postgraduate</a:t>
            </a:r>
            <a:r>
              <a:rPr sz="1650" spc="-7" baseline="5050" dirty="0">
                <a:latin typeface="Arial"/>
                <a:cs typeface="Arial"/>
              </a:rPr>
              <a:t> </a:t>
            </a:r>
            <a:r>
              <a:rPr sz="1650" spc="44" baseline="5050" dirty="0">
                <a:latin typeface="Arial"/>
                <a:cs typeface="Arial"/>
              </a:rPr>
              <a:t>medical</a:t>
            </a:r>
            <a:endParaRPr sz="1650" baseline="5050">
              <a:latin typeface="Arial"/>
              <a:cs typeface="Arial"/>
            </a:endParaRPr>
          </a:p>
        </p:txBody>
      </p:sp>
      <p:sp>
        <p:nvSpPr>
          <p:cNvPr id="63" name="object 63"/>
          <p:cNvSpPr txBox="1"/>
          <p:nvPr/>
        </p:nvSpPr>
        <p:spPr>
          <a:xfrm>
            <a:off x="2192221" y="3257393"/>
            <a:ext cx="2085975" cy="195580"/>
          </a:xfrm>
          <a:prstGeom prst="rect">
            <a:avLst/>
          </a:prstGeom>
        </p:spPr>
        <p:txBody>
          <a:bodyPr vert="horz" wrap="square" lIns="0" tIns="14604" rIns="0" bIns="0" rtlCol="0">
            <a:spAutoFit/>
          </a:bodyPr>
          <a:lstStyle/>
          <a:p>
            <a:pPr marL="12700">
              <a:lnSpc>
                <a:spcPct val="100000"/>
              </a:lnSpc>
              <a:spcBef>
                <a:spcPts val="114"/>
              </a:spcBef>
              <a:tabLst>
                <a:tab pos="1550670" algn="l"/>
              </a:tabLst>
            </a:pPr>
            <a:r>
              <a:rPr sz="1100" spc="45" dirty="0">
                <a:latin typeface="Arial"/>
                <a:cs typeface="Arial"/>
              </a:rPr>
              <a:t>and</a:t>
            </a:r>
            <a:r>
              <a:rPr sz="1100" dirty="0">
                <a:latin typeface="Arial"/>
                <a:cs typeface="Arial"/>
              </a:rPr>
              <a:t> </a:t>
            </a:r>
            <a:r>
              <a:rPr sz="1100" spc="35" dirty="0">
                <a:latin typeface="Arial"/>
                <a:cs typeface="Arial"/>
              </a:rPr>
              <a:t>terms	</a:t>
            </a:r>
            <a:r>
              <a:rPr sz="1650" spc="15" baseline="5050" dirty="0">
                <a:latin typeface="Arial"/>
                <a:cs typeface="Arial"/>
              </a:rPr>
              <a:t>councils</a:t>
            </a:r>
            <a:endParaRPr sz="1650" baseline="5050">
              <a:latin typeface="Arial"/>
              <a:cs typeface="Arial"/>
            </a:endParaRPr>
          </a:p>
        </p:txBody>
      </p:sp>
      <p:sp>
        <p:nvSpPr>
          <p:cNvPr id="64" name="object 64"/>
          <p:cNvSpPr/>
          <p:nvPr/>
        </p:nvSpPr>
        <p:spPr>
          <a:xfrm>
            <a:off x="6971917" y="2247166"/>
            <a:ext cx="43815" cy="43815"/>
          </a:xfrm>
          <a:custGeom>
            <a:avLst/>
            <a:gdLst/>
            <a:ahLst/>
            <a:cxnLst/>
            <a:rect l="l" t="t" r="r" b="b"/>
            <a:pathLst>
              <a:path w="43815" h="43814">
                <a:moveTo>
                  <a:pt x="24684" y="43588"/>
                </a:moveTo>
                <a:lnTo>
                  <a:pt x="18903" y="43588"/>
                </a:lnTo>
                <a:lnTo>
                  <a:pt x="16123" y="43035"/>
                </a:lnTo>
                <a:lnTo>
                  <a:pt x="0" y="24684"/>
                </a:lnTo>
                <a:lnTo>
                  <a:pt x="0" y="18903"/>
                </a:lnTo>
                <a:lnTo>
                  <a:pt x="18903" y="0"/>
                </a:lnTo>
                <a:lnTo>
                  <a:pt x="24684" y="0"/>
                </a:lnTo>
                <a:lnTo>
                  <a:pt x="43588" y="21794"/>
                </a:lnTo>
                <a:lnTo>
                  <a:pt x="43588" y="24684"/>
                </a:lnTo>
                <a:lnTo>
                  <a:pt x="24684" y="43588"/>
                </a:lnTo>
                <a:close/>
              </a:path>
            </a:pathLst>
          </a:custGeom>
          <a:solidFill>
            <a:srgbClr val="F2EDE9"/>
          </a:solidFill>
        </p:spPr>
        <p:txBody>
          <a:bodyPr wrap="square" lIns="0" tIns="0" rIns="0" bIns="0" rtlCol="0"/>
          <a:lstStyle/>
          <a:p>
            <a:endParaRPr/>
          </a:p>
        </p:txBody>
      </p:sp>
      <p:sp>
        <p:nvSpPr>
          <p:cNvPr id="65" name="object 65"/>
          <p:cNvSpPr/>
          <p:nvPr/>
        </p:nvSpPr>
        <p:spPr>
          <a:xfrm>
            <a:off x="6971917" y="2648176"/>
            <a:ext cx="43815" cy="43815"/>
          </a:xfrm>
          <a:custGeom>
            <a:avLst/>
            <a:gdLst/>
            <a:ahLst/>
            <a:cxnLst/>
            <a:rect l="l" t="t" r="r" b="b"/>
            <a:pathLst>
              <a:path w="43815" h="43814">
                <a:moveTo>
                  <a:pt x="24684" y="43588"/>
                </a:moveTo>
                <a:lnTo>
                  <a:pt x="18903" y="43588"/>
                </a:lnTo>
                <a:lnTo>
                  <a:pt x="16123" y="43035"/>
                </a:lnTo>
                <a:lnTo>
                  <a:pt x="0" y="24684"/>
                </a:lnTo>
                <a:lnTo>
                  <a:pt x="0" y="18903"/>
                </a:lnTo>
                <a:lnTo>
                  <a:pt x="18903" y="0"/>
                </a:lnTo>
                <a:lnTo>
                  <a:pt x="24684" y="0"/>
                </a:lnTo>
                <a:lnTo>
                  <a:pt x="43588" y="21794"/>
                </a:lnTo>
                <a:lnTo>
                  <a:pt x="43588" y="24684"/>
                </a:lnTo>
                <a:lnTo>
                  <a:pt x="24684" y="43588"/>
                </a:lnTo>
                <a:close/>
              </a:path>
            </a:pathLst>
          </a:custGeom>
          <a:solidFill>
            <a:srgbClr val="F2EDE9"/>
          </a:solidFill>
        </p:spPr>
        <p:txBody>
          <a:bodyPr wrap="square" lIns="0" tIns="0" rIns="0" bIns="0" rtlCol="0"/>
          <a:lstStyle/>
          <a:p>
            <a:endParaRPr/>
          </a:p>
        </p:txBody>
      </p:sp>
      <p:sp>
        <p:nvSpPr>
          <p:cNvPr id="66" name="object 66"/>
          <p:cNvSpPr/>
          <p:nvPr/>
        </p:nvSpPr>
        <p:spPr>
          <a:xfrm>
            <a:off x="6971917" y="3049186"/>
            <a:ext cx="43815" cy="43815"/>
          </a:xfrm>
          <a:custGeom>
            <a:avLst/>
            <a:gdLst/>
            <a:ahLst/>
            <a:cxnLst/>
            <a:rect l="l" t="t" r="r" b="b"/>
            <a:pathLst>
              <a:path w="43815" h="43814">
                <a:moveTo>
                  <a:pt x="24684" y="43587"/>
                </a:moveTo>
                <a:lnTo>
                  <a:pt x="18903" y="43587"/>
                </a:lnTo>
                <a:lnTo>
                  <a:pt x="16123" y="43034"/>
                </a:lnTo>
                <a:lnTo>
                  <a:pt x="0" y="24684"/>
                </a:lnTo>
                <a:lnTo>
                  <a:pt x="0" y="18903"/>
                </a:lnTo>
                <a:lnTo>
                  <a:pt x="18903" y="0"/>
                </a:lnTo>
                <a:lnTo>
                  <a:pt x="24684" y="0"/>
                </a:lnTo>
                <a:lnTo>
                  <a:pt x="43588" y="21794"/>
                </a:lnTo>
                <a:lnTo>
                  <a:pt x="43588" y="24684"/>
                </a:lnTo>
                <a:lnTo>
                  <a:pt x="24684" y="43587"/>
                </a:lnTo>
                <a:close/>
              </a:path>
            </a:pathLst>
          </a:custGeom>
          <a:solidFill>
            <a:srgbClr val="F2EDE9"/>
          </a:solidFill>
        </p:spPr>
        <p:txBody>
          <a:bodyPr wrap="square" lIns="0" tIns="0" rIns="0" bIns="0" rtlCol="0"/>
          <a:lstStyle/>
          <a:p>
            <a:endParaRPr/>
          </a:p>
        </p:txBody>
      </p:sp>
      <p:sp>
        <p:nvSpPr>
          <p:cNvPr id="67" name="object 67"/>
          <p:cNvSpPr txBox="1"/>
          <p:nvPr/>
        </p:nvSpPr>
        <p:spPr>
          <a:xfrm>
            <a:off x="6855632" y="1803570"/>
            <a:ext cx="2276475" cy="1457325"/>
          </a:xfrm>
          <a:prstGeom prst="rect">
            <a:avLst/>
          </a:prstGeom>
        </p:spPr>
        <p:txBody>
          <a:bodyPr vert="horz" wrap="square" lIns="0" tIns="107950" rIns="0" bIns="0" rtlCol="0">
            <a:spAutoFit/>
          </a:bodyPr>
          <a:lstStyle/>
          <a:p>
            <a:pPr marL="107314">
              <a:lnSpc>
                <a:spcPct val="100000"/>
              </a:lnSpc>
              <a:spcBef>
                <a:spcPts val="850"/>
              </a:spcBef>
            </a:pPr>
            <a:r>
              <a:rPr sz="1300" spc="-20" dirty="0">
                <a:solidFill>
                  <a:srgbClr val="F2EDE9"/>
                </a:solidFill>
                <a:latin typeface="Arial"/>
                <a:cs typeface="Arial"/>
              </a:rPr>
              <a:t>2018</a:t>
            </a:r>
            <a:r>
              <a:rPr sz="1300" spc="80" dirty="0">
                <a:solidFill>
                  <a:srgbClr val="F2EDE9"/>
                </a:solidFill>
                <a:latin typeface="Arial"/>
                <a:cs typeface="Arial"/>
              </a:rPr>
              <a:t> </a:t>
            </a:r>
            <a:r>
              <a:rPr sz="1300" spc="-25" dirty="0">
                <a:solidFill>
                  <a:srgbClr val="F2EDE9"/>
                </a:solidFill>
                <a:latin typeface="Arial"/>
                <a:cs typeface="Arial"/>
              </a:rPr>
              <a:t>MINISTERS</a:t>
            </a:r>
            <a:r>
              <a:rPr sz="1300" spc="80" dirty="0">
                <a:solidFill>
                  <a:srgbClr val="F2EDE9"/>
                </a:solidFill>
                <a:latin typeface="Arial"/>
                <a:cs typeface="Arial"/>
              </a:rPr>
              <a:t> </a:t>
            </a:r>
            <a:r>
              <a:rPr sz="1300" spc="-70" dirty="0">
                <a:solidFill>
                  <a:srgbClr val="F2EDE9"/>
                </a:solidFill>
                <a:latin typeface="Arial"/>
                <a:cs typeface="Arial"/>
              </a:rPr>
              <a:t>REC:</a:t>
            </a:r>
            <a:endParaRPr sz="1300">
              <a:latin typeface="Arial"/>
              <a:cs typeface="Arial"/>
            </a:endParaRPr>
          </a:p>
          <a:p>
            <a:pPr marL="260985" marR="82550">
              <a:lnSpc>
                <a:spcPct val="125299"/>
              </a:lnSpc>
              <a:spcBef>
                <a:spcPts val="195"/>
              </a:spcBef>
            </a:pPr>
            <a:r>
              <a:rPr sz="1050" spc="75" dirty="0">
                <a:solidFill>
                  <a:srgbClr val="F2EDE9"/>
                </a:solidFill>
                <a:latin typeface="Arial"/>
                <a:cs typeface="Arial"/>
              </a:rPr>
              <a:t>Two-year </a:t>
            </a:r>
            <a:r>
              <a:rPr sz="1050" spc="70" dirty="0">
                <a:solidFill>
                  <a:srgbClr val="F2EDE9"/>
                </a:solidFill>
                <a:latin typeface="Arial"/>
                <a:cs typeface="Arial"/>
              </a:rPr>
              <a:t>model </a:t>
            </a:r>
            <a:r>
              <a:rPr sz="1050" spc="65" dirty="0">
                <a:solidFill>
                  <a:srgbClr val="F2EDE9"/>
                </a:solidFill>
                <a:latin typeface="Arial"/>
                <a:cs typeface="Arial"/>
              </a:rPr>
              <a:t>capability </a:t>
            </a:r>
            <a:r>
              <a:rPr sz="1050" spc="70" dirty="0">
                <a:solidFill>
                  <a:srgbClr val="F2EDE9"/>
                </a:solidFill>
                <a:latin typeface="Arial"/>
                <a:cs typeface="Arial"/>
              </a:rPr>
              <a:t> </a:t>
            </a:r>
            <a:r>
              <a:rPr sz="1050" spc="75" dirty="0">
                <a:solidFill>
                  <a:srgbClr val="F2EDE9"/>
                </a:solidFill>
                <a:latin typeface="Arial"/>
                <a:cs typeface="Arial"/>
              </a:rPr>
              <a:t>and</a:t>
            </a:r>
            <a:r>
              <a:rPr sz="1050" spc="10" dirty="0">
                <a:solidFill>
                  <a:srgbClr val="F2EDE9"/>
                </a:solidFill>
                <a:latin typeface="Arial"/>
                <a:cs typeface="Arial"/>
              </a:rPr>
              <a:t> </a:t>
            </a:r>
            <a:r>
              <a:rPr sz="1050" spc="80" dirty="0">
                <a:solidFill>
                  <a:srgbClr val="F2EDE9"/>
                </a:solidFill>
                <a:latin typeface="Arial"/>
                <a:cs typeface="Arial"/>
              </a:rPr>
              <a:t>performance</a:t>
            </a:r>
            <a:r>
              <a:rPr sz="1050" spc="10" dirty="0">
                <a:solidFill>
                  <a:srgbClr val="F2EDE9"/>
                </a:solidFill>
                <a:latin typeface="Arial"/>
                <a:cs typeface="Arial"/>
              </a:rPr>
              <a:t> </a:t>
            </a:r>
            <a:r>
              <a:rPr sz="1050" spc="85" dirty="0">
                <a:solidFill>
                  <a:srgbClr val="F2EDE9"/>
                </a:solidFill>
                <a:latin typeface="Arial"/>
                <a:cs typeface="Arial"/>
              </a:rPr>
              <a:t>framework </a:t>
            </a:r>
            <a:r>
              <a:rPr sz="1050" spc="-275" dirty="0">
                <a:solidFill>
                  <a:srgbClr val="F2EDE9"/>
                </a:solidFill>
                <a:latin typeface="Arial"/>
                <a:cs typeface="Arial"/>
              </a:rPr>
              <a:t> </a:t>
            </a:r>
            <a:r>
              <a:rPr sz="1050" spc="50" dirty="0">
                <a:solidFill>
                  <a:srgbClr val="F2EDE9"/>
                </a:solidFill>
                <a:latin typeface="Arial"/>
                <a:cs typeface="Arial"/>
              </a:rPr>
              <a:t>Entrustable </a:t>
            </a:r>
            <a:r>
              <a:rPr sz="1050" spc="55" dirty="0">
                <a:solidFill>
                  <a:srgbClr val="F2EDE9"/>
                </a:solidFill>
                <a:latin typeface="Arial"/>
                <a:cs typeface="Arial"/>
              </a:rPr>
              <a:t>professional </a:t>
            </a:r>
            <a:r>
              <a:rPr sz="1050" spc="60" dirty="0">
                <a:solidFill>
                  <a:srgbClr val="F2EDE9"/>
                </a:solidFill>
                <a:latin typeface="Arial"/>
                <a:cs typeface="Arial"/>
              </a:rPr>
              <a:t> </a:t>
            </a:r>
            <a:r>
              <a:rPr sz="1050" spc="50" dirty="0">
                <a:solidFill>
                  <a:srgbClr val="F2EDE9"/>
                </a:solidFill>
                <a:latin typeface="Arial"/>
                <a:cs typeface="Arial"/>
              </a:rPr>
              <a:t>activities</a:t>
            </a:r>
            <a:endParaRPr sz="1050">
              <a:latin typeface="Arial"/>
              <a:cs typeface="Arial"/>
            </a:endParaRPr>
          </a:p>
          <a:p>
            <a:pPr marL="260985">
              <a:lnSpc>
                <a:spcPct val="100000"/>
              </a:lnSpc>
              <a:spcBef>
                <a:spcPts val="315"/>
              </a:spcBef>
            </a:pPr>
            <a:r>
              <a:rPr sz="1050" spc="65" dirty="0">
                <a:solidFill>
                  <a:srgbClr val="F2EDE9"/>
                </a:solidFill>
                <a:latin typeface="Arial"/>
                <a:cs typeface="Arial"/>
              </a:rPr>
              <a:t>E-portfolio</a:t>
            </a:r>
            <a:r>
              <a:rPr sz="1050" spc="5" dirty="0">
                <a:solidFill>
                  <a:srgbClr val="F2EDE9"/>
                </a:solidFill>
                <a:latin typeface="Arial"/>
                <a:cs typeface="Arial"/>
              </a:rPr>
              <a:t> </a:t>
            </a:r>
            <a:r>
              <a:rPr sz="1050" spc="55" dirty="0">
                <a:solidFill>
                  <a:srgbClr val="F2EDE9"/>
                </a:solidFill>
                <a:latin typeface="Arial"/>
                <a:cs typeface="Arial"/>
              </a:rPr>
              <a:t>specification</a:t>
            </a:r>
            <a:endParaRPr sz="1050">
              <a:latin typeface="Arial"/>
              <a:cs typeface="Arial"/>
            </a:endParaRPr>
          </a:p>
        </p:txBody>
      </p:sp>
      <p:sp>
        <p:nvSpPr>
          <p:cNvPr id="68" name="object 68"/>
          <p:cNvSpPr txBox="1"/>
          <p:nvPr/>
        </p:nvSpPr>
        <p:spPr>
          <a:xfrm>
            <a:off x="6244861" y="1364867"/>
            <a:ext cx="2054860" cy="276860"/>
          </a:xfrm>
          <a:prstGeom prst="rect">
            <a:avLst/>
          </a:prstGeom>
        </p:spPr>
        <p:txBody>
          <a:bodyPr vert="horz" wrap="square" lIns="0" tIns="12065" rIns="0" bIns="0" rtlCol="0">
            <a:spAutoFit/>
          </a:bodyPr>
          <a:lstStyle/>
          <a:p>
            <a:pPr marL="12700">
              <a:lnSpc>
                <a:spcPct val="100000"/>
              </a:lnSpc>
              <a:spcBef>
                <a:spcPts val="95"/>
              </a:spcBef>
            </a:pPr>
            <a:r>
              <a:rPr sz="1650" b="1" spc="-10" dirty="0">
                <a:solidFill>
                  <a:srgbClr val="9D2E4B"/>
                </a:solidFill>
                <a:latin typeface="Arial"/>
                <a:cs typeface="Arial"/>
              </a:rPr>
              <a:t>2015</a:t>
            </a:r>
            <a:r>
              <a:rPr sz="1650" b="1" spc="100" dirty="0">
                <a:solidFill>
                  <a:srgbClr val="9D2E4B"/>
                </a:solidFill>
                <a:latin typeface="Arial"/>
                <a:cs typeface="Arial"/>
              </a:rPr>
              <a:t> </a:t>
            </a:r>
            <a:r>
              <a:rPr sz="1650" b="1" spc="-70" dirty="0">
                <a:solidFill>
                  <a:srgbClr val="9D2E4B"/>
                </a:solidFill>
                <a:latin typeface="Arial"/>
                <a:cs typeface="Arial"/>
              </a:rPr>
              <a:t>COAG</a:t>
            </a:r>
            <a:r>
              <a:rPr sz="1650" b="1" spc="100" dirty="0">
                <a:solidFill>
                  <a:srgbClr val="9D2E4B"/>
                </a:solidFill>
                <a:latin typeface="Arial"/>
                <a:cs typeface="Arial"/>
              </a:rPr>
              <a:t> </a:t>
            </a:r>
            <a:r>
              <a:rPr sz="1650" b="1" spc="-10" dirty="0">
                <a:solidFill>
                  <a:srgbClr val="9D2E4B"/>
                </a:solidFill>
                <a:latin typeface="Arial"/>
                <a:cs typeface="Arial"/>
              </a:rPr>
              <a:t>REVIEW</a:t>
            </a:r>
            <a:endParaRPr sz="1650">
              <a:latin typeface="Arial"/>
              <a:cs typeface="Arial"/>
            </a:endParaRPr>
          </a:p>
        </p:txBody>
      </p:sp>
      <p:sp>
        <p:nvSpPr>
          <p:cNvPr id="69" name="object 69"/>
          <p:cNvSpPr txBox="1"/>
          <p:nvPr/>
        </p:nvSpPr>
        <p:spPr>
          <a:xfrm>
            <a:off x="4981327" y="2179568"/>
            <a:ext cx="276860" cy="548005"/>
          </a:xfrm>
          <a:prstGeom prst="rect">
            <a:avLst/>
          </a:prstGeom>
        </p:spPr>
        <p:txBody>
          <a:bodyPr vert="horz" wrap="square" lIns="0" tIns="15875" rIns="0" bIns="0" rtlCol="0">
            <a:spAutoFit/>
          </a:bodyPr>
          <a:lstStyle/>
          <a:p>
            <a:pPr marL="12700">
              <a:lnSpc>
                <a:spcPct val="100000"/>
              </a:lnSpc>
              <a:spcBef>
                <a:spcPts val="125"/>
              </a:spcBef>
            </a:pPr>
            <a:r>
              <a:rPr sz="3400" b="1" spc="-10" dirty="0">
                <a:solidFill>
                  <a:srgbClr val="535353"/>
                </a:solidFill>
                <a:latin typeface="Arial"/>
                <a:cs typeface="Arial"/>
              </a:rPr>
              <a:t>+</a:t>
            </a:r>
            <a:endParaRPr sz="3400">
              <a:latin typeface="Arial"/>
              <a:cs typeface="Arial"/>
            </a:endParaRPr>
          </a:p>
        </p:txBody>
      </p:sp>
      <p:sp>
        <p:nvSpPr>
          <p:cNvPr id="70" name="object 70"/>
          <p:cNvSpPr txBox="1"/>
          <p:nvPr/>
        </p:nvSpPr>
        <p:spPr>
          <a:xfrm>
            <a:off x="779305" y="1364867"/>
            <a:ext cx="4469130" cy="276860"/>
          </a:xfrm>
          <a:prstGeom prst="rect">
            <a:avLst/>
          </a:prstGeom>
        </p:spPr>
        <p:txBody>
          <a:bodyPr vert="horz" wrap="square" lIns="0" tIns="12065" rIns="0" bIns="0" rtlCol="0">
            <a:spAutoFit/>
          </a:bodyPr>
          <a:lstStyle/>
          <a:p>
            <a:pPr marL="12700">
              <a:lnSpc>
                <a:spcPct val="100000"/>
              </a:lnSpc>
              <a:spcBef>
                <a:spcPts val="95"/>
              </a:spcBef>
            </a:pPr>
            <a:r>
              <a:rPr sz="1650" b="1" spc="10" dirty="0">
                <a:solidFill>
                  <a:srgbClr val="2E6173"/>
                </a:solidFill>
                <a:latin typeface="Arial"/>
                <a:cs typeface="Arial"/>
              </a:rPr>
              <a:t>NATIONAL</a:t>
            </a:r>
            <a:r>
              <a:rPr sz="1650" b="1" spc="130" dirty="0">
                <a:solidFill>
                  <a:srgbClr val="2E6173"/>
                </a:solidFill>
                <a:latin typeface="Arial"/>
                <a:cs typeface="Arial"/>
              </a:rPr>
              <a:t> </a:t>
            </a:r>
            <a:r>
              <a:rPr sz="1650" b="1" spc="-20" dirty="0">
                <a:solidFill>
                  <a:srgbClr val="2E6173"/>
                </a:solidFill>
                <a:latin typeface="Arial"/>
                <a:cs typeface="Arial"/>
              </a:rPr>
              <a:t>FRAMEWORK</a:t>
            </a:r>
            <a:r>
              <a:rPr sz="1650" b="1" spc="130" dirty="0">
                <a:solidFill>
                  <a:srgbClr val="2E6173"/>
                </a:solidFill>
                <a:latin typeface="Arial"/>
                <a:cs typeface="Arial"/>
              </a:rPr>
              <a:t> </a:t>
            </a:r>
            <a:r>
              <a:rPr sz="1650" b="1" spc="-15" dirty="0">
                <a:solidFill>
                  <a:srgbClr val="2E6173"/>
                </a:solidFill>
                <a:latin typeface="Arial"/>
                <a:cs typeface="Arial"/>
              </a:rPr>
              <a:t>FOR</a:t>
            </a:r>
            <a:r>
              <a:rPr sz="1650" b="1" spc="130" dirty="0">
                <a:solidFill>
                  <a:srgbClr val="2E6173"/>
                </a:solidFill>
                <a:latin typeface="Arial"/>
                <a:cs typeface="Arial"/>
              </a:rPr>
              <a:t> </a:t>
            </a:r>
            <a:r>
              <a:rPr sz="1650" b="1" spc="15" dirty="0">
                <a:solidFill>
                  <a:srgbClr val="2E6173"/>
                </a:solidFill>
                <a:latin typeface="Arial"/>
                <a:cs typeface="Arial"/>
              </a:rPr>
              <a:t>INTERNSHIP</a:t>
            </a:r>
            <a:endParaRPr sz="1650">
              <a:latin typeface="Arial"/>
              <a:cs typeface="Arial"/>
            </a:endParaRPr>
          </a:p>
        </p:txBody>
      </p:sp>
      <p:sp>
        <p:nvSpPr>
          <p:cNvPr id="71" name="object 71"/>
          <p:cNvSpPr txBox="1"/>
          <p:nvPr/>
        </p:nvSpPr>
        <p:spPr>
          <a:xfrm>
            <a:off x="1693475" y="5673482"/>
            <a:ext cx="1890395" cy="273050"/>
          </a:xfrm>
          <a:prstGeom prst="rect">
            <a:avLst/>
          </a:prstGeom>
        </p:spPr>
        <p:txBody>
          <a:bodyPr vert="horz" wrap="square" lIns="0" tIns="15240" rIns="0" bIns="0" rtlCol="0">
            <a:spAutoFit/>
          </a:bodyPr>
          <a:lstStyle/>
          <a:p>
            <a:pPr marL="12700">
              <a:lnSpc>
                <a:spcPct val="100000"/>
              </a:lnSpc>
              <a:spcBef>
                <a:spcPts val="120"/>
              </a:spcBef>
            </a:pPr>
            <a:r>
              <a:rPr sz="1600" spc="-35" dirty="0">
                <a:solidFill>
                  <a:srgbClr val="FEFDFD"/>
                </a:solidFill>
                <a:latin typeface="Arial"/>
                <a:cs typeface="Arial"/>
              </a:rPr>
              <a:t>FRAMEWORK</a:t>
            </a:r>
            <a:r>
              <a:rPr sz="1600" spc="-55" dirty="0">
                <a:solidFill>
                  <a:srgbClr val="FEFDFD"/>
                </a:solidFill>
                <a:latin typeface="Arial"/>
                <a:cs typeface="Arial"/>
              </a:rPr>
              <a:t> </a:t>
            </a:r>
            <a:r>
              <a:rPr sz="1600" spc="-90" dirty="0">
                <a:solidFill>
                  <a:srgbClr val="FEFDFD"/>
                </a:solidFill>
                <a:latin typeface="Arial"/>
                <a:cs typeface="Arial"/>
              </a:rPr>
              <a:t>PGY2</a:t>
            </a:r>
            <a:endParaRPr sz="1600">
              <a:latin typeface="Arial"/>
              <a:cs typeface="Arial"/>
            </a:endParaRPr>
          </a:p>
        </p:txBody>
      </p:sp>
      <p:sp>
        <p:nvSpPr>
          <p:cNvPr id="72" name="object 72"/>
          <p:cNvSpPr txBox="1"/>
          <p:nvPr/>
        </p:nvSpPr>
        <p:spPr>
          <a:xfrm>
            <a:off x="1624382" y="5034112"/>
            <a:ext cx="862330" cy="443230"/>
          </a:xfrm>
          <a:prstGeom prst="rect">
            <a:avLst/>
          </a:prstGeom>
        </p:spPr>
        <p:txBody>
          <a:bodyPr vert="horz" wrap="square" lIns="0" tIns="12700" rIns="0" bIns="0" rtlCol="0">
            <a:spAutoFit/>
          </a:bodyPr>
          <a:lstStyle/>
          <a:p>
            <a:pPr marL="12700" marR="5080" indent="54610">
              <a:lnSpc>
                <a:spcPct val="114100"/>
              </a:lnSpc>
              <a:spcBef>
                <a:spcPts val="100"/>
              </a:spcBef>
            </a:pPr>
            <a:r>
              <a:rPr sz="1200" spc="25" dirty="0">
                <a:solidFill>
                  <a:srgbClr val="FEFDFD"/>
                </a:solidFill>
                <a:latin typeface="Arial"/>
                <a:cs typeface="Arial"/>
              </a:rPr>
              <a:t>Training </a:t>
            </a:r>
            <a:r>
              <a:rPr sz="1200" spc="15" dirty="0">
                <a:solidFill>
                  <a:srgbClr val="FEFDFD"/>
                </a:solidFill>
                <a:latin typeface="Arial"/>
                <a:cs typeface="Arial"/>
              </a:rPr>
              <a:t>&amp; </a:t>
            </a:r>
            <a:r>
              <a:rPr sz="1200" spc="20" dirty="0">
                <a:solidFill>
                  <a:srgbClr val="FEFDFD"/>
                </a:solidFill>
                <a:latin typeface="Arial"/>
                <a:cs typeface="Arial"/>
              </a:rPr>
              <a:t> </a:t>
            </a:r>
            <a:r>
              <a:rPr sz="1200" spc="-30" dirty="0">
                <a:solidFill>
                  <a:srgbClr val="FEFDFD"/>
                </a:solidFill>
                <a:latin typeface="Arial"/>
                <a:cs typeface="Arial"/>
              </a:rPr>
              <a:t>A</a:t>
            </a:r>
            <a:r>
              <a:rPr sz="1200" spc="-40" dirty="0">
                <a:solidFill>
                  <a:srgbClr val="FEFDFD"/>
                </a:solidFill>
                <a:latin typeface="Arial"/>
                <a:cs typeface="Arial"/>
              </a:rPr>
              <a:t>ss</a:t>
            </a:r>
            <a:r>
              <a:rPr sz="1200" spc="-5" dirty="0">
                <a:solidFill>
                  <a:srgbClr val="FEFDFD"/>
                </a:solidFill>
                <a:latin typeface="Arial"/>
                <a:cs typeface="Arial"/>
              </a:rPr>
              <a:t>e</a:t>
            </a:r>
            <a:r>
              <a:rPr sz="1200" spc="-40" dirty="0">
                <a:solidFill>
                  <a:srgbClr val="FEFDFD"/>
                </a:solidFill>
                <a:latin typeface="Arial"/>
                <a:cs typeface="Arial"/>
              </a:rPr>
              <a:t>ss</a:t>
            </a:r>
            <a:r>
              <a:rPr sz="1200" spc="95" dirty="0">
                <a:solidFill>
                  <a:srgbClr val="FEFDFD"/>
                </a:solidFill>
                <a:latin typeface="Arial"/>
                <a:cs typeface="Arial"/>
              </a:rPr>
              <a:t>m</a:t>
            </a:r>
            <a:r>
              <a:rPr sz="1200" spc="-5" dirty="0">
                <a:solidFill>
                  <a:srgbClr val="FEFDFD"/>
                </a:solidFill>
                <a:latin typeface="Arial"/>
                <a:cs typeface="Arial"/>
              </a:rPr>
              <a:t>e</a:t>
            </a:r>
            <a:r>
              <a:rPr sz="1200" spc="20" dirty="0">
                <a:solidFill>
                  <a:srgbClr val="FEFDFD"/>
                </a:solidFill>
                <a:latin typeface="Arial"/>
                <a:cs typeface="Arial"/>
              </a:rPr>
              <a:t>n</a:t>
            </a:r>
            <a:r>
              <a:rPr sz="1200" spc="75" dirty="0">
                <a:solidFill>
                  <a:srgbClr val="FEFDFD"/>
                </a:solidFill>
                <a:latin typeface="Arial"/>
                <a:cs typeface="Arial"/>
              </a:rPr>
              <a:t>t</a:t>
            </a:r>
            <a:endParaRPr sz="1200">
              <a:latin typeface="Arial"/>
              <a:cs typeface="Arial"/>
            </a:endParaRPr>
          </a:p>
        </p:txBody>
      </p:sp>
      <p:sp>
        <p:nvSpPr>
          <p:cNvPr id="73" name="object 73"/>
          <p:cNvSpPr txBox="1"/>
          <p:nvPr/>
        </p:nvSpPr>
        <p:spPr>
          <a:xfrm>
            <a:off x="2910559" y="5019107"/>
            <a:ext cx="918844" cy="443230"/>
          </a:xfrm>
          <a:prstGeom prst="rect">
            <a:avLst/>
          </a:prstGeom>
        </p:spPr>
        <p:txBody>
          <a:bodyPr vert="horz" wrap="square" lIns="0" tIns="12700" rIns="0" bIns="0" rtlCol="0">
            <a:spAutoFit/>
          </a:bodyPr>
          <a:lstStyle/>
          <a:p>
            <a:pPr marL="12700" marR="5080" indent="155575">
              <a:lnSpc>
                <a:spcPct val="114100"/>
              </a:lnSpc>
              <a:spcBef>
                <a:spcPts val="100"/>
              </a:spcBef>
            </a:pPr>
            <a:r>
              <a:rPr sz="1200" spc="25" dirty="0">
                <a:solidFill>
                  <a:srgbClr val="FEFDFD"/>
                </a:solidFill>
                <a:latin typeface="Arial"/>
                <a:cs typeface="Arial"/>
              </a:rPr>
              <a:t>Training </a:t>
            </a:r>
            <a:r>
              <a:rPr sz="1200" spc="30" dirty="0">
                <a:solidFill>
                  <a:srgbClr val="FEFDFD"/>
                </a:solidFill>
                <a:latin typeface="Arial"/>
                <a:cs typeface="Arial"/>
              </a:rPr>
              <a:t> </a:t>
            </a:r>
            <a:r>
              <a:rPr sz="1200" spc="-125" dirty="0">
                <a:solidFill>
                  <a:srgbClr val="FEFDFD"/>
                </a:solidFill>
                <a:latin typeface="Arial"/>
                <a:cs typeface="Arial"/>
              </a:rPr>
              <a:t>E</a:t>
            </a:r>
            <a:r>
              <a:rPr sz="1200" spc="20" dirty="0">
                <a:solidFill>
                  <a:srgbClr val="FEFDFD"/>
                </a:solidFill>
                <a:latin typeface="Arial"/>
                <a:cs typeface="Arial"/>
              </a:rPr>
              <a:t>n</a:t>
            </a:r>
            <a:r>
              <a:rPr sz="1200" spc="30" dirty="0">
                <a:solidFill>
                  <a:srgbClr val="FEFDFD"/>
                </a:solidFill>
                <a:latin typeface="Arial"/>
                <a:cs typeface="Arial"/>
              </a:rPr>
              <a:t>v</a:t>
            </a:r>
            <a:r>
              <a:rPr sz="1200" spc="-15" dirty="0">
                <a:solidFill>
                  <a:srgbClr val="FEFDFD"/>
                </a:solidFill>
                <a:latin typeface="Arial"/>
                <a:cs typeface="Arial"/>
              </a:rPr>
              <a:t>i</a:t>
            </a:r>
            <a:r>
              <a:rPr sz="1200" spc="55" dirty="0">
                <a:solidFill>
                  <a:srgbClr val="FEFDFD"/>
                </a:solidFill>
                <a:latin typeface="Arial"/>
                <a:cs typeface="Arial"/>
              </a:rPr>
              <a:t>r</a:t>
            </a:r>
            <a:r>
              <a:rPr sz="1200" spc="45" dirty="0">
                <a:solidFill>
                  <a:srgbClr val="FEFDFD"/>
                </a:solidFill>
                <a:latin typeface="Arial"/>
                <a:cs typeface="Arial"/>
              </a:rPr>
              <a:t>o</a:t>
            </a:r>
            <a:r>
              <a:rPr sz="1200" spc="20" dirty="0">
                <a:solidFill>
                  <a:srgbClr val="FEFDFD"/>
                </a:solidFill>
                <a:latin typeface="Arial"/>
                <a:cs typeface="Arial"/>
              </a:rPr>
              <a:t>n</a:t>
            </a:r>
            <a:r>
              <a:rPr sz="1200" spc="95" dirty="0">
                <a:solidFill>
                  <a:srgbClr val="FEFDFD"/>
                </a:solidFill>
                <a:latin typeface="Arial"/>
                <a:cs typeface="Arial"/>
              </a:rPr>
              <a:t>m</a:t>
            </a:r>
            <a:r>
              <a:rPr sz="1200" spc="-5" dirty="0">
                <a:solidFill>
                  <a:srgbClr val="FEFDFD"/>
                </a:solidFill>
                <a:latin typeface="Arial"/>
                <a:cs typeface="Arial"/>
              </a:rPr>
              <a:t>e</a:t>
            </a:r>
            <a:r>
              <a:rPr sz="1200" spc="20" dirty="0">
                <a:solidFill>
                  <a:srgbClr val="FEFDFD"/>
                </a:solidFill>
                <a:latin typeface="Arial"/>
                <a:cs typeface="Arial"/>
              </a:rPr>
              <a:t>n</a:t>
            </a:r>
            <a:r>
              <a:rPr sz="1200" spc="75" dirty="0">
                <a:solidFill>
                  <a:srgbClr val="FEFDFD"/>
                </a:solidFill>
                <a:latin typeface="Arial"/>
                <a:cs typeface="Arial"/>
              </a:rPr>
              <a:t>t</a:t>
            </a:r>
            <a:endParaRPr sz="1200">
              <a:latin typeface="Arial"/>
              <a:cs typeface="Arial"/>
            </a:endParaRPr>
          </a:p>
        </p:txBody>
      </p:sp>
      <p:sp>
        <p:nvSpPr>
          <p:cNvPr id="74" name="object 74"/>
          <p:cNvSpPr txBox="1"/>
          <p:nvPr/>
        </p:nvSpPr>
        <p:spPr>
          <a:xfrm>
            <a:off x="4151672" y="5019107"/>
            <a:ext cx="752475" cy="443230"/>
          </a:xfrm>
          <a:prstGeom prst="rect">
            <a:avLst/>
          </a:prstGeom>
        </p:spPr>
        <p:txBody>
          <a:bodyPr vert="horz" wrap="square" lIns="0" tIns="12700" rIns="0" bIns="0" rtlCol="0">
            <a:spAutoFit/>
          </a:bodyPr>
          <a:lstStyle/>
          <a:p>
            <a:pPr marL="12700" marR="5080" indent="110489">
              <a:lnSpc>
                <a:spcPct val="114100"/>
              </a:lnSpc>
              <a:spcBef>
                <a:spcPts val="100"/>
              </a:spcBef>
            </a:pPr>
            <a:r>
              <a:rPr sz="1200" spc="30" dirty="0">
                <a:solidFill>
                  <a:srgbClr val="FEFDFD"/>
                </a:solidFill>
                <a:latin typeface="Arial"/>
                <a:cs typeface="Arial"/>
              </a:rPr>
              <a:t>Quality </a:t>
            </a:r>
            <a:r>
              <a:rPr sz="1200" spc="35" dirty="0">
                <a:solidFill>
                  <a:srgbClr val="FEFDFD"/>
                </a:solidFill>
                <a:latin typeface="Arial"/>
                <a:cs typeface="Arial"/>
              </a:rPr>
              <a:t> </a:t>
            </a:r>
            <a:r>
              <a:rPr sz="1200" spc="50" dirty="0">
                <a:solidFill>
                  <a:srgbClr val="FEFDFD"/>
                </a:solidFill>
                <a:latin typeface="Arial"/>
                <a:cs typeface="Arial"/>
              </a:rPr>
              <a:t>a</a:t>
            </a:r>
            <a:r>
              <a:rPr sz="1200" spc="-40" dirty="0">
                <a:solidFill>
                  <a:srgbClr val="FEFDFD"/>
                </a:solidFill>
                <a:latin typeface="Arial"/>
                <a:cs typeface="Arial"/>
              </a:rPr>
              <a:t>ss</a:t>
            </a:r>
            <a:r>
              <a:rPr sz="1200" spc="10" dirty="0">
                <a:solidFill>
                  <a:srgbClr val="FEFDFD"/>
                </a:solidFill>
                <a:latin typeface="Arial"/>
                <a:cs typeface="Arial"/>
              </a:rPr>
              <a:t>u</a:t>
            </a:r>
            <a:r>
              <a:rPr sz="1200" spc="55" dirty="0">
                <a:solidFill>
                  <a:srgbClr val="FEFDFD"/>
                </a:solidFill>
                <a:latin typeface="Arial"/>
                <a:cs typeface="Arial"/>
              </a:rPr>
              <a:t>r</a:t>
            </a:r>
            <a:r>
              <a:rPr sz="1200" spc="50" dirty="0">
                <a:solidFill>
                  <a:srgbClr val="FEFDFD"/>
                </a:solidFill>
                <a:latin typeface="Arial"/>
                <a:cs typeface="Arial"/>
              </a:rPr>
              <a:t>a</a:t>
            </a:r>
            <a:r>
              <a:rPr sz="1200" spc="20" dirty="0">
                <a:solidFill>
                  <a:srgbClr val="FEFDFD"/>
                </a:solidFill>
                <a:latin typeface="Arial"/>
                <a:cs typeface="Arial"/>
              </a:rPr>
              <a:t>n</a:t>
            </a:r>
            <a:r>
              <a:rPr sz="1200" spc="10" dirty="0">
                <a:solidFill>
                  <a:srgbClr val="FEFDFD"/>
                </a:solidFill>
                <a:latin typeface="Arial"/>
                <a:cs typeface="Arial"/>
              </a:rPr>
              <a:t>c</a:t>
            </a:r>
            <a:r>
              <a:rPr sz="1200" dirty="0">
                <a:solidFill>
                  <a:srgbClr val="FEFDFD"/>
                </a:solidFill>
                <a:latin typeface="Arial"/>
                <a:cs typeface="Arial"/>
              </a:rPr>
              <a:t>e</a:t>
            </a:r>
            <a:endParaRPr sz="1200">
              <a:latin typeface="Arial"/>
              <a:cs typeface="Arial"/>
            </a:endParaRPr>
          </a:p>
        </p:txBody>
      </p:sp>
      <p:sp>
        <p:nvSpPr>
          <p:cNvPr id="75" name="object 75"/>
          <p:cNvSpPr txBox="1"/>
          <p:nvPr/>
        </p:nvSpPr>
        <p:spPr>
          <a:xfrm>
            <a:off x="5274721" y="5162956"/>
            <a:ext cx="770890" cy="209550"/>
          </a:xfrm>
          <a:prstGeom prst="rect">
            <a:avLst/>
          </a:prstGeom>
        </p:spPr>
        <p:txBody>
          <a:bodyPr vert="horz" wrap="square" lIns="0" tIns="13335" rIns="0" bIns="0" rtlCol="0">
            <a:spAutoFit/>
          </a:bodyPr>
          <a:lstStyle/>
          <a:p>
            <a:pPr marL="12700">
              <a:lnSpc>
                <a:spcPct val="100000"/>
              </a:lnSpc>
              <a:spcBef>
                <a:spcPts val="105"/>
              </a:spcBef>
            </a:pPr>
            <a:r>
              <a:rPr sz="1200" spc="30" dirty="0">
                <a:solidFill>
                  <a:srgbClr val="FEFDFD"/>
                </a:solidFill>
                <a:latin typeface="Arial"/>
                <a:cs typeface="Arial"/>
              </a:rPr>
              <a:t>E-portfolio</a:t>
            </a:r>
            <a:endParaRPr sz="1200">
              <a:latin typeface="Arial"/>
              <a:cs typeface="Arial"/>
            </a:endParaRPr>
          </a:p>
        </p:txBody>
      </p:sp>
      <p:sp>
        <p:nvSpPr>
          <p:cNvPr id="76" name="object 76"/>
          <p:cNvSpPr txBox="1"/>
          <p:nvPr/>
        </p:nvSpPr>
        <p:spPr>
          <a:xfrm>
            <a:off x="8446282" y="4774816"/>
            <a:ext cx="1143635" cy="1019810"/>
          </a:xfrm>
          <a:prstGeom prst="rect">
            <a:avLst/>
          </a:prstGeom>
        </p:spPr>
        <p:txBody>
          <a:bodyPr vert="horz" wrap="square" lIns="0" tIns="11430" rIns="0" bIns="0" rtlCol="0">
            <a:spAutoFit/>
          </a:bodyPr>
          <a:lstStyle/>
          <a:p>
            <a:pPr marL="377190" marR="17780" indent="-352425">
              <a:lnSpc>
                <a:spcPct val="116500"/>
              </a:lnSpc>
              <a:spcBef>
                <a:spcPts val="90"/>
              </a:spcBef>
            </a:pPr>
            <a:r>
              <a:rPr sz="1400" spc="30" dirty="0">
                <a:solidFill>
                  <a:srgbClr val="FEFDFD"/>
                </a:solidFill>
                <a:latin typeface="Arial"/>
                <a:cs typeface="Arial"/>
              </a:rPr>
              <a:t>Exempt</a:t>
            </a:r>
            <a:r>
              <a:rPr sz="1400" spc="-50" dirty="0">
                <a:solidFill>
                  <a:srgbClr val="FEFDFD"/>
                </a:solidFill>
                <a:latin typeface="Arial"/>
                <a:cs typeface="Arial"/>
              </a:rPr>
              <a:t> </a:t>
            </a:r>
            <a:r>
              <a:rPr sz="1400" spc="100" dirty="0">
                <a:solidFill>
                  <a:srgbClr val="FEFDFD"/>
                </a:solidFill>
                <a:latin typeface="Arial"/>
                <a:cs typeface="Arial"/>
              </a:rPr>
              <a:t>from </a:t>
            </a:r>
            <a:r>
              <a:rPr sz="1400" spc="-375" dirty="0">
                <a:solidFill>
                  <a:srgbClr val="FEFDFD"/>
                </a:solidFill>
                <a:latin typeface="Arial"/>
                <a:cs typeface="Arial"/>
              </a:rPr>
              <a:t> </a:t>
            </a:r>
            <a:r>
              <a:rPr sz="1400" dirty="0">
                <a:solidFill>
                  <a:srgbClr val="FEFDFD"/>
                </a:solidFill>
                <a:latin typeface="Arial"/>
                <a:cs typeface="Arial"/>
              </a:rPr>
              <a:t>MBA </a:t>
            </a:r>
            <a:r>
              <a:rPr sz="1400" spc="5" dirty="0">
                <a:solidFill>
                  <a:srgbClr val="FEFDFD"/>
                </a:solidFill>
                <a:latin typeface="Arial"/>
                <a:cs typeface="Arial"/>
              </a:rPr>
              <a:t> </a:t>
            </a:r>
            <a:r>
              <a:rPr sz="1400" spc="-45" dirty="0">
                <a:solidFill>
                  <a:srgbClr val="FEFDFD"/>
                </a:solidFill>
                <a:latin typeface="Arial"/>
                <a:cs typeface="Arial"/>
              </a:rPr>
              <a:t>CPD</a:t>
            </a:r>
            <a:endParaRPr sz="1400">
              <a:latin typeface="Arial"/>
              <a:cs typeface="Arial"/>
            </a:endParaRPr>
          </a:p>
          <a:p>
            <a:pPr marL="12700">
              <a:lnSpc>
                <a:spcPct val="100000"/>
              </a:lnSpc>
              <a:spcBef>
                <a:spcPts val="275"/>
              </a:spcBef>
            </a:pPr>
            <a:r>
              <a:rPr sz="1400" spc="45" dirty="0">
                <a:solidFill>
                  <a:srgbClr val="FEFDFD"/>
                </a:solidFill>
                <a:latin typeface="Arial"/>
                <a:cs typeface="Arial"/>
              </a:rPr>
              <a:t>requirements</a:t>
            </a:r>
            <a:endParaRPr sz="1400">
              <a:latin typeface="Arial"/>
              <a:cs typeface="Arial"/>
            </a:endParaRPr>
          </a:p>
        </p:txBody>
      </p:sp>
      <p:sp>
        <p:nvSpPr>
          <p:cNvPr id="77" name="object 77"/>
          <p:cNvSpPr/>
          <p:nvPr/>
        </p:nvSpPr>
        <p:spPr>
          <a:xfrm>
            <a:off x="7993099" y="4864062"/>
            <a:ext cx="409575" cy="202565"/>
          </a:xfrm>
          <a:custGeom>
            <a:avLst/>
            <a:gdLst/>
            <a:ahLst/>
            <a:cxnLst/>
            <a:rect l="l" t="t" r="r" b="b"/>
            <a:pathLst>
              <a:path w="409575" h="202564">
                <a:moveTo>
                  <a:pt x="218019" y="202517"/>
                </a:moveTo>
                <a:lnTo>
                  <a:pt x="217901" y="202317"/>
                </a:lnTo>
                <a:lnTo>
                  <a:pt x="207922" y="201555"/>
                </a:lnTo>
                <a:lnTo>
                  <a:pt x="216387" y="182729"/>
                </a:lnTo>
                <a:lnTo>
                  <a:pt x="228638" y="166792"/>
                </a:lnTo>
                <a:lnTo>
                  <a:pt x="243595" y="152450"/>
                </a:lnTo>
                <a:lnTo>
                  <a:pt x="260179" y="138408"/>
                </a:lnTo>
                <a:lnTo>
                  <a:pt x="250122" y="137084"/>
                </a:lnTo>
                <a:lnTo>
                  <a:pt x="242787" y="135680"/>
                </a:lnTo>
                <a:lnTo>
                  <a:pt x="235411" y="135199"/>
                </a:lnTo>
                <a:lnTo>
                  <a:pt x="190289" y="132864"/>
                </a:lnTo>
                <a:lnTo>
                  <a:pt x="145204" y="132466"/>
                </a:lnTo>
                <a:lnTo>
                  <a:pt x="100164" y="134347"/>
                </a:lnTo>
                <a:lnTo>
                  <a:pt x="55175" y="138849"/>
                </a:lnTo>
                <a:lnTo>
                  <a:pt x="12620" y="151768"/>
                </a:lnTo>
                <a:lnTo>
                  <a:pt x="9780" y="153533"/>
                </a:lnTo>
                <a:lnTo>
                  <a:pt x="5639" y="153051"/>
                </a:lnTo>
                <a:lnTo>
                  <a:pt x="12533" y="111030"/>
                </a:lnTo>
                <a:lnTo>
                  <a:pt x="42870" y="86134"/>
                </a:lnTo>
                <a:lnTo>
                  <a:pt x="91055" y="74213"/>
                </a:lnTo>
                <a:lnTo>
                  <a:pt x="149562" y="67790"/>
                </a:lnTo>
                <a:lnTo>
                  <a:pt x="191950" y="65754"/>
                </a:lnTo>
                <a:lnTo>
                  <a:pt x="220904" y="65876"/>
                </a:lnTo>
                <a:lnTo>
                  <a:pt x="249688" y="68151"/>
                </a:lnTo>
                <a:lnTo>
                  <a:pt x="278325" y="72095"/>
                </a:lnTo>
                <a:lnTo>
                  <a:pt x="309123" y="77669"/>
                </a:lnTo>
                <a:lnTo>
                  <a:pt x="311489" y="77789"/>
                </a:lnTo>
                <a:lnTo>
                  <a:pt x="313777" y="78070"/>
                </a:lnTo>
                <a:lnTo>
                  <a:pt x="315197" y="75743"/>
                </a:lnTo>
                <a:lnTo>
                  <a:pt x="284000" y="48422"/>
                </a:lnTo>
                <a:lnTo>
                  <a:pt x="275318" y="39657"/>
                </a:lnTo>
                <a:lnTo>
                  <a:pt x="272105" y="32124"/>
                </a:lnTo>
                <a:lnTo>
                  <a:pt x="274267" y="24186"/>
                </a:lnTo>
                <a:lnTo>
                  <a:pt x="281713" y="14201"/>
                </a:lnTo>
                <a:lnTo>
                  <a:pt x="283409" y="12276"/>
                </a:lnTo>
                <a:lnTo>
                  <a:pt x="286249" y="11112"/>
                </a:lnTo>
                <a:lnTo>
                  <a:pt x="291928" y="0"/>
                </a:lnTo>
                <a:lnTo>
                  <a:pt x="297568" y="2447"/>
                </a:lnTo>
                <a:lnTo>
                  <a:pt x="303759" y="6739"/>
                </a:lnTo>
                <a:lnTo>
                  <a:pt x="324990" y="21035"/>
                </a:lnTo>
                <a:lnTo>
                  <a:pt x="368952" y="56762"/>
                </a:lnTo>
                <a:lnTo>
                  <a:pt x="402436" y="91470"/>
                </a:lnTo>
                <a:lnTo>
                  <a:pt x="409520" y="103706"/>
                </a:lnTo>
                <a:lnTo>
                  <a:pt x="408653" y="109478"/>
                </a:lnTo>
                <a:lnTo>
                  <a:pt x="381257" y="145228"/>
                </a:lnTo>
                <a:lnTo>
                  <a:pt x="345476" y="151564"/>
                </a:lnTo>
                <a:lnTo>
                  <a:pt x="329740" y="152735"/>
                </a:lnTo>
                <a:lnTo>
                  <a:pt x="278913" y="165390"/>
                </a:lnTo>
                <a:lnTo>
                  <a:pt x="241980" y="184336"/>
                </a:lnTo>
                <a:lnTo>
                  <a:pt x="225000" y="196780"/>
                </a:lnTo>
                <a:lnTo>
                  <a:pt x="218019" y="202517"/>
                </a:lnTo>
                <a:close/>
              </a:path>
            </a:pathLst>
          </a:custGeom>
          <a:solidFill>
            <a:srgbClr val="535353"/>
          </a:solidFill>
        </p:spPr>
        <p:txBody>
          <a:bodyPr wrap="square" lIns="0" tIns="0" rIns="0" bIns="0" rtlCol="0"/>
          <a:lstStyle/>
          <a:p>
            <a:endParaRPr/>
          </a:p>
        </p:txBody>
      </p:sp>
      <p:sp>
        <p:nvSpPr>
          <p:cNvPr id="78" name="object 78"/>
          <p:cNvSpPr/>
          <p:nvPr/>
        </p:nvSpPr>
        <p:spPr>
          <a:xfrm>
            <a:off x="8018897" y="5990732"/>
            <a:ext cx="409575" cy="202565"/>
          </a:xfrm>
          <a:custGeom>
            <a:avLst/>
            <a:gdLst/>
            <a:ahLst/>
            <a:cxnLst/>
            <a:rect l="l" t="t" r="r" b="b"/>
            <a:pathLst>
              <a:path w="409575" h="202564">
                <a:moveTo>
                  <a:pt x="218019" y="202517"/>
                </a:moveTo>
                <a:lnTo>
                  <a:pt x="217901" y="202317"/>
                </a:lnTo>
                <a:lnTo>
                  <a:pt x="207922" y="201555"/>
                </a:lnTo>
                <a:lnTo>
                  <a:pt x="216387" y="182729"/>
                </a:lnTo>
                <a:lnTo>
                  <a:pt x="228638" y="166792"/>
                </a:lnTo>
                <a:lnTo>
                  <a:pt x="243595" y="152450"/>
                </a:lnTo>
                <a:lnTo>
                  <a:pt x="260179" y="138408"/>
                </a:lnTo>
                <a:lnTo>
                  <a:pt x="250122" y="137084"/>
                </a:lnTo>
                <a:lnTo>
                  <a:pt x="242787" y="135680"/>
                </a:lnTo>
                <a:lnTo>
                  <a:pt x="235411" y="135199"/>
                </a:lnTo>
                <a:lnTo>
                  <a:pt x="190289" y="132864"/>
                </a:lnTo>
                <a:lnTo>
                  <a:pt x="145204" y="132466"/>
                </a:lnTo>
                <a:lnTo>
                  <a:pt x="100164" y="134347"/>
                </a:lnTo>
                <a:lnTo>
                  <a:pt x="55175" y="138849"/>
                </a:lnTo>
                <a:lnTo>
                  <a:pt x="12620" y="151768"/>
                </a:lnTo>
                <a:lnTo>
                  <a:pt x="9780" y="153533"/>
                </a:lnTo>
                <a:lnTo>
                  <a:pt x="5639" y="153051"/>
                </a:lnTo>
                <a:lnTo>
                  <a:pt x="12533" y="111030"/>
                </a:lnTo>
                <a:lnTo>
                  <a:pt x="42870" y="86134"/>
                </a:lnTo>
                <a:lnTo>
                  <a:pt x="91055" y="74213"/>
                </a:lnTo>
                <a:lnTo>
                  <a:pt x="149562" y="67790"/>
                </a:lnTo>
                <a:lnTo>
                  <a:pt x="191950" y="65754"/>
                </a:lnTo>
                <a:lnTo>
                  <a:pt x="220904" y="65876"/>
                </a:lnTo>
                <a:lnTo>
                  <a:pt x="249688" y="68151"/>
                </a:lnTo>
                <a:lnTo>
                  <a:pt x="278325" y="72095"/>
                </a:lnTo>
                <a:lnTo>
                  <a:pt x="309123" y="77669"/>
                </a:lnTo>
                <a:lnTo>
                  <a:pt x="311489" y="77789"/>
                </a:lnTo>
                <a:lnTo>
                  <a:pt x="313777" y="78070"/>
                </a:lnTo>
                <a:lnTo>
                  <a:pt x="315197" y="75743"/>
                </a:lnTo>
                <a:lnTo>
                  <a:pt x="284000" y="48422"/>
                </a:lnTo>
                <a:lnTo>
                  <a:pt x="275318" y="39657"/>
                </a:lnTo>
                <a:lnTo>
                  <a:pt x="272105" y="32124"/>
                </a:lnTo>
                <a:lnTo>
                  <a:pt x="274267" y="24186"/>
                </a:lnTo>
                <a:lnTo>
                  <a:pt x="281713" y="14201"/>
                </a:lnTo>
                <a:lnTo>
                  <a:pt x="283409" y="12276"/>
                </a:lnTo>
                <a:lnTo>
                  <a:pt x="286249" y="11112"/>
                </a:lnTo>
                <a:lnTo>
                  <a:pt x="291928" y="0"/>
                </a:lnTo>
                <a:lnTo>
                  <a:pt x="297568" y="2447"/>
                </a:lnTo>
                <a:lnTo>
                  <a:pt x="303759" y="6739"/>
                </a:lnTo>
                <a:lnTo>
                  <a:pt x="324990" y="21035"/>
                </a:lnTo>
                <a:lnTo>
                  <a:pt x="368952" y="56762"/>
                </a:lnTo>
                <a:lnTo>
                  <a:pt x="402436" y="91470"/>
                </a:lnTo>
                <a:lnTo>
                  <a:pt x="409520" y="103706"/>
                </a:lnTo>
                <a:lnTo>
                  <a:pt x="408653" y="109478"/>
                </a:lnTo>
                <a:lnTo>
                  <a:pt x="381257" y="145228"/>
                </a:lnTo>
                <a:lnTo>
                  <a:pt x="345476" y="151564"/>
                </a:lnTo>
                <a:lnTo>
                  <a:pt x="329740" y="152735"/>
                </a:lnTo>
                <a:lnTo>
                  <a:pt x="278913" y="165390"/>
                </a:lnTo>
                <a:lnTo>
                  <a:pt x="241980" y="184336"/>
                </a:lnTo>
                <a:lnTo>
                  <a:pt x="225000" y="196780"/>
                </a:lnTo>
                <a:lnTo>
                  <a:pt x="218019" y="202517"/>
                </a:lnTo>
                <a:close/>
              </a:path>
            </a:pathLst>
          </a:custGeom>
          <a:solidFill>
            <a:srgbClr val="535353"/>
          </a:solidFill>
        </p:spPr>
        <p:txBody>
          <a:bodyPr wrap="square" lIns="0" tIns="0" rIns="0" bIns="0" rtlCol="0"/>
          <a:lstStyle/>
          <a:p>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66A9AE5-69DF-4153-B35A-94BDEF32EB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3600" cy="7315200"/>
          </a:xfrm>
          <a:prstGeom prst="rect">
            <a:avLst/>
          </a:prstGeom>
          <a:solidFill>
            <a:srgbClr val="355C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59B5318-27A8-4E50-80D9-B92D4F28EA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4956" y="858316"/>
            <a:ext cx="8463687" cy="5598567"/>
          </a:xfrm>
          <a:prstGeom prst="rect">
            <a:avLst/>
          </a:prstGeom>
          <a:solidFill>
            <a:schemeClr val="bg1"/>
          </a:solidFill>
          <a:ln w="2540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a:extLst>
              <a:ext uri="{FF2B5EF4-FFF2-40B4-BE49-F238E27FC236}">
                <a16:creationId xmlns:a16="http://schemas.microsoft.com/office/drawing/2014/main" id="{71F3DBD6-BC06-4E86-985D-AAB26E63E569}"/>
              </a:ext>
            </a:extLst>
          </p:cNvPr>
          <p:cNvPicPr>
            <a:picLocks noGrp="1" noChangeAspect="1"/>
          </p:cNvPicPr>
          <p:nvPr>
            <p:ph idx="1"/>
          </p:nvPr>
        </p:nvPicPr>
        <p:blipFill rotWithShape="1">
          <a:blip r:embed="rId3"/>
          <a:srcRect l="54369" t="13754" r="3883" b="6850"/>
          <a:stretch/>
        </p:blipFill>
        <p:spPr>
          <a:xfrm>
            <a:off x="902343" y="1522299"/>
            <a:ext cx="7948913" cy="4270600"/>
          </a:xfrm>
          <a:prstGeom prst="rect">
            <a:avLst/>
          </a:prstGeom>
        </p:spPr>
      </p:pic>
    </p:spTree>
    <p:extLst>
      <p:ext uri="{BB962C8B-B14F-4D97-AF65-F5344CB8AC3E}">
        <p14:creationId xmlns:p14="http://schemas.microsoft.com/office/powerpoint/2010/main" val="26317563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02C7B47-DF2D-46D9-9584-5C83FCA86F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3600" cy="7315200"/>
          </a:xfrm>
          <a:prstGeom prst="rect">
            <a:avLst/>
          </a:prstGeom>
          <a:solidFill>
            <a:srgbClr val="FF97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48541E3-A59C-41D3-85D2-70F0E0E9B6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4956" y="858316"/>
            <a:ext cx="8463687" cy="5598567"/>
          </a:xfrm>
          <a:prstGeom prst="rect">
            <a:avLst/>
          </a:prstGeom>
          <a:solidFill>
            <a:srgbClr val="FFFFFF"/>
          </a:solidFill>
          <a:ln w="2540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3F83DC2E-DDDE-4649-9864-50B9A26465D9}"/>
              </a:ext>
            </a:extLst>
          </p:cNvPr>
          <p:cNvPicPr>
            <a:picLocks noGrp="1" noChangeAspect="1"/>
          </p:cNvPicPr>
          <p:nvPr>
            <p:ph idx="1"/>
          </p:nvPr>
        </p:nvPicPr>
        <p:blipFill rotWithShape="1">
          <a:blip r:embed="rId3"/>
          <a:srcRect l="54099" t="13570" r="4098" b="5375"/>
          <a:stretch/>
        </p:blipFill>
        <p:spPr>
          <a:xfrm>
            <a:off x="832171" y="1442112"/>
            <a:ext cx="8089257" cy="4430975"/>
          </a:xfrm>
          <a:prstGeom prst="rect">
            <a:avLst/>
          </a:prstGeom>
        </p:spPr>
      </p:pic>
    </p:spTree>
    <p:extLst>
      <p:ext uri="{BB962C8B-B14F-4D97-AF65-F5344CB8AC3E}">
        <p14:creationId xmlns:p14="http://schemas.microsoft.com/office/powerpoint/2010/main" val="20736944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AA5FC6AD-9479-43B2-ABD6-2C24A3CB8217}"/>
              </a:ext>
            </a:extLst>
          </p:cNvPr>
          <p:cNvPicPr>
            <a:picLocks noGrp="1" noChangeAspect="1"/>
          </p:cNvPicPr>
          <p:nvPr>
            <p:ph idx="1"/>
          </p:nvPr>
        </p:nvPicPr>
        <p:blipFill rotWithShape="1">
          <a:blip r:embed="rId3"/>
          <a:srcRect l="54763" t="13019" r="4335" b="5712"/>
          <a:stretch/>
        </p:blipFill>
        <p:spPr>
          <a:xfrm>
            <a:off x="125366" y="838200"/>
            <a:ext cx="9502867" cy="5334000"/>
          </a:xfrm>
          <a:prstGeom prst="rect">
            <a:avLst/>
          </a:prstGeom>
        </p:spPr>
      </p:pic>
    </p:spTree>
    <p:extLst>
      <p:ext uri="{BB962C8B-B14F-4D97-AF65-F5344CB8AC3E}">
        <p14:creationId xmlns:p14="http://schemas.microsoft.com/office/powerpoint/2010/main" val="6046004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C35A084-0839-4B92-B316-E091CF8B9DE0}"/>
              </a:ext>
            </a:extLst>
          </p:cNvPr>
          <p:cNvPicPr>
            <a:picLocks noChangeAspect="1"/>
          </p:cNvPicPr>
          <p:nvPr/>
        </p:nvPicPr>
        <p:blipFill rotWithShape="1">
          <a:blip r:embed="rId3"/>
          <a:srcRect l="54688" t="12600" r="3905" b="5555"/>
          <a:stretch/>
        </p:blipFill>
        <p:spPr>
          <a:xfrm>
            <a:off x="228600" y="959227"/>
            <a:ext cx="9296399" cy="5168146"/>
          </a:xfrm>
          <a:prstGeom prst="rect">
            <a:avLst/>
          </a:prstGeom>
        </p:spPr>
      </p:pic>
    </p:spTree>
    <p:extLst>
      <p:ext uri="{BB962C8B-B14F-4D97-AF65-F5344CB8AC3E}">
        <p14:creationId xmlns:p14="http://schemas.microsoft.com/office/powerpoint/2010/main" val="26350523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9A52B78-FA5D-4FF9-81DB-350BE0A81407}"/>
              </a:ext>
            </a:extLst>
          </p:cNvPr>
          <p:cNvPicPr>
            <a:picLocks noChangeAspect="1"/>
          </p:cNvPicPr>
          <p:nvPr/>
        </p:nvPicPr>
        <p:blipFill rotWithShape="1">
          <a:blip r:embed="rId3"/>
          <a:srcRect l="54688" t="12049" r="3907" b="5556"/>
          <a:stretch/>
        </p:blipFill>
        <p:spPr>
          <a:xfrm>
            <a:off x="152400" y="1066800"/>
            <a:ext cx="9453880" cy="5291038"/>
          </a:xfrm>
          <a:prstGeom prst="rect">
            <a:avLst/>
          </a:prstGeom>
        </p:spPr>
      </p:pic>
    </p:spTree>
    <p:extLst>
      <p:ext uri="{BB962C8B-B14F-4D97-AF65-F5344CB8AC3E}">
        <p14:creationId xmlns:p14="http://schemas.microsoft.com/office/powerpoint/2010/main" val="5057101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72EF6D3-3411-4821-B51A-3C8EF77E78AA}"/>
              </a:ext>
            </a:extLst>
          </p:cNvPr>
          <p:cNvPicPr>
            <a:picLocks noChangeAspect="1"/>
          </p:cNvPicPr>
          <p:nvPr/>
        </p:nvPicPr>
        <p:blipFill rotWithShape="1">
          <a:blip r:embed="rId3"/>
          <a:srcRect l="54688" t="13889" r="3907" b="5555"/>
          <a:stretch/>
        </p:blipFill>
        <p:spPr>
          <a:xfrm>
            <a:off x="144517" y="838200"/>
            <a:ext cx="9469821" cy="5181600"/>
          </a:xfrm>
          <a:prstGeom prst="rect">
            <a:avLst/>
          </a:prstGeom>
        </p:spPr>
      </p:pic>
    </p:spTree>
    <p:extLst>
      <p:ext uri="{BB962C8B-B14F-4D97-AF65-F5344CB8AC3E}">
        <p14:creationId xmlns:p14="http://schemas.microsoft.com/office/powerpoint/2010/main" val="32892497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FFF77EF-A330-4635-A7C3-7D13F828947D}"/>
              </a:ext>
            </a:extLst>
          </p:cNvPr>
          <p:cNvPicPr>
            <a:picLocks noChangeAspect="1"/>
          </p:cNvPicPr>
          <p:nvPr/>
        </p:nvPicPr>
        <p:blipFill rotWithShape="1">
          <a:blip r:embed="rId3"/>
          <a:srcRect l="54688" t="13889" r="3907" b="8333"/>
          <a:stretch/>
        </p:blipFill>
        <p:spPr>
          <a:xfrm>
            <a:off x="153080" y="914400"/>
            <a:ext cx="9371919" cy="5316860"/>
          </a:xfrm>
          <a:prstGeom prst="rect">
            <a:avLst/>
          </a:prstGeom>
        </p:spPr>
      </p:pic>
    </p:spTree>
    <p:extLst>
      <p:ext uri="{BB962C8B-B14F-4D97-AF65-F5344CB8AC3E}">
        <p14:creationId xmlns:p14="http://schemas.microsoft.com/office/powerpoint/2010/main" val="2732542063"/>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TM10001115[[fn=Parcel]]</Template>
  <TotalTime>1034</TotalTime>
  <Words>1156</Words>
  <Application>Microsoft Office PowerPoint</Application>
  <PresentationFormat>Custom</PresentationFormat>
  <Paragraphs>95</Paragraphs>
  <Slides>13</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Gill Sans MT</vt:lpstr>
      <vt:lpstr>Parcel</vt:lpstr>
      <vt:lpstr>AMC National  Framework For Prevocational (PGY1 &amp; PGY2) Medical Training </vt:lpstr>
      <vt:lpstr>FRAMEWORK REVIEW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Reference Group August 2021  - National Framework Review</dc:title>
  <dc:creator>Sarah Vaughan</dc:creator>
  <cp:keywords>DAEnnu_N3TU,BAC8ppqKsWw</cp:keywords>
  <cp:lastModifiedBy>Fishlock, Tamara (Health)</cp:lastModifiedBy>
  <cp:revision>80</cp:revision>
  <cp:lastPrinted>2022-09-07T02:28:30Z</cp:lastPrinted>
  <dcterms:created xsi:type="dcterms:W3CDTF">2021-08-25T01:22:14Z</dcterms:created>
  <dcterms:modified xsi:type="dcterms:W3CDTF">2023-03-05T23:21:24Z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2021-08-23T00:00:00Z</vt:filetime>
  </property>
  <property fmtid="{D5CDD505-2E9C-101B-9397-08002B2CF9AE}" pid="3" name="Creator">
    <vt:lpwstr>Canva</vt:lpwstr>
  </property>
  <property fmtid="{D5CDD505-2E9C-101B-9397-08002B2CF9AE}" pid="4" name="LastSaved">
    <vt:filetime>2021-08-23T00:00:00Z</vt:filetime>
  </property>
  <property fmtid="{D5CDD505-2E9C-101B-9397-08002B2CF9AE}" pid="5" name="MSIP_Label_77274858-3b1d-4431-8679-d878f40e28fd_Enabled">
    <vt:lpwstr>true</vt:lpwstr>
  </property>
  <property fmtid="{D5CDD505-2E9C-101B-9397-08002B2CF9AE}" pid="6" name="MSIP_Label_77274858-3b1d-4431-8679-d878f40e28fd_SetDate">
    <vt:lpwstr>2023-02-23T00:33:41Z</vt:lpwstr>
  </property>
  <property fmtid="{D5CDD505-2E9C-101B-9397-08002B2CF9AE}" pid="7" name="MSIP_Label_77274858-3b1d-4431-8679-d878f40e28fd_Method">
    <vt:lpwstr>Privileged</vt:lpwstr>
  </property>
  <property fmtid="{D5CDD505-2E9C-101B-9397-08002B2CF9AE}" pid="8" name="MSIP_Label_77274858-3b1d-4431-8679-d878f40e28fd_Name">
    <vt:lpwstr>-Official</vt:lpwstr>
  </property>
  <property fmtid="{D5CDD505-2E9C-101B-9397-08002B2CF9AE}" pid="9" name="MSIP_Label_77274858-3b1d-4431-8679-d878f40e28fd_SiteId">
    <vt:lpwstr>bda528f7-fca9-432f-bc98-bd7e90d40906</vt:lpwstr>
  </property>
  <property fmtid="{D5CDD505-2E9C-101B-9397-08002B2CF9AE}" pid="10" name="MSIP_Label_77274858-3b1d-4431-8679-d878f40e28fd_ActionId">
    <vt:lpwstr>a6712169-f180-4ba0-9ee4-ccbc02311e8c</vt:lpwstr>
  </property>
  <property fmtid="{D5CDD505-2E9C-101B-9397-08002B2CF9AE}" pid="11" name="MSIP_Label_77274858-3b1d-4431-8679-d878f40e28fd_ContentBits">
    <vt:lpwstr>1</vt:lpwstr>
  </property>
  <property fmtid="{D5CDD505-2E9C-101B-9397-08002B2CF9AE}" pid="12" name="ClassificationContentMarkingHeaderLocations">
    <vt:lpwstr>Parcel:8</vt:lpwstr>
  </property>
  <property fmtid="{D5CDD505-2E9C-101B-9397-08002B2CF9AE}" pid="13" name="ClassificationContentMarkingHeaderText">
    <vt:lpwstr>OFFICIAL</vt:lpwstr>
  </property>
</Properties>
</file>